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9" r:id="rId5"/>
    <p:sldId id="270" r:id="rId6"/>
    <p:sldId id="271" r:id="rId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CB41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20" autoAdjust="0"/>
    <p:restoredTop sz="94660"/>
  </p:normalViewPr>
  <p:slideViewPr>
    <p:cSldViewPr>
      <p:cViewPr>
        <p:scale>
          <a:sx n="66" d="100"/>
          <a:sy n="66" d="100"/>
        </p:scale>
        <p:origin x="-1686" y="-5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36D7-D775-4A69-B8B8-8FB27B0BB99C}" type="datetimeFigureOut">
              <a:rPr kumimoji="1" lang="ja-JP" altLang="en-US" smtClean="0"/>
              <a:t>2018/2/20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F3F4-ED3A-4540-A12D-5096ED2F0A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9858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36D7-D775-4A69-B8B8-8FB27B0BB99C}" type="datetimeFigureOut">
              <a:rPr kumimoji="1" lang="ja-JP" altLang="en-US" smtClean="0"/>
              <a:t>2018/2/20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F3F4-ED3A-4540-A12D-5096ED2F0A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8345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36D7-D775-4A69-B8B8-8FB27B0BB99C}" type="datetimeFigureOut">
              <a:rPr kumimoji="1" lang="ja-JP" altLang="en-US" smtClean="0"/>
              <a:t>2018/2/20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F3F4-ED3A-4540-A12D-5096ED2F0A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8840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36D7-D775-4A69-B8B8-8FB27B0BB99C}" type="datetimeFigureOut">
              <a:rPr kumimoji="1" lang="ja-JP" altLang="en-US" smtClean="0"/>
              <a:t>2018/2/20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F3F4-ED3A-4540-A12D-5096ED2F0A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5500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36D7-D775-4A69-B8B8-8FB27B0BB99C}" type="datetimeFigureOut">
              <a:rPr kumimoji="1" lang="ja-JP" altLang="en-US" smtClean="0"/>
              <a:t>2018/2/20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F3F4-ED3A-4540-A12D-5096ED2F0A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2354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36D7-D775-4A69-B8B8-8FB27B0BB99C}" type="datetimeFigureOut">
              <a:rPr kumimoji="1" lang="ja-JP" altLang="en-US" smtClean="0"/>
              <a:t>2018/2/20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F3F4-ED3A-4540-A12D-5096ED2F0A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1552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36D7-D775-4A69-B8B8-8FB27B0BB99C}" type="datetimeFigureOut">
              <a:rPr kumimoji="1" lang="ja-JP" altLang="en-US" smtClean="0"/>
              <a:t>2018/2/20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F3F4-ED3A-4540-A12D-5096ED2F0A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3762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36D7-D775-4A69-B8B8-8FB27B0BB99C}" type="datetimeFigureOut">
              <a:rPr kumimoji="1" lang="ja-JP" altLang="en-US" smtClean="0"/>
              <a:t>2018/2/20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F3F4-ED3A-4540-A12D-5096ED2F0A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6304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36D7-D775-4A69-B8B8-8FB27B0BB99C}" type="datetimeFigureOut">
              <a:rPr kumimoji="1" lang="ja-JP" altLang="en-US" smtClean="0"/>
              <a:t>2018/2/20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F3F4-ED3A-4540-A12D-5096ED2F0A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7068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36D7-D775-4A69-B8B8-8FB27B0BB99C}" type="datetimeFigureOut">
              <a:rPr kumimoji="1" lang="ja-JP" altLang="en-US" smtClean="0"/>
              <a:t>2018/2/20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F3F4-ED3A-4540-A12D-5096ED2F0A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9861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36D7-D775-4A69-B8B8-8FB27B0BB99C}" type="datetimeFigureOut">
              <a:rPr kumimoji="1" lang="ja-JP" altLang="en-US" smtClean="0"/>
              <a:t>2018/2/20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FF3F4-ED3A-4540-A12D-5096ED2F0A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8364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C36D7-D775-4A69-B8B8-8FB27B0BB99C}" type="datetimeFigureOut">
              <a:rPr kumimoji="1" lang="ja-JP" altLang="en-US" smtClean="0"/>
              <a:t>2018/2/20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FF3F4-ED3A-4540-A12D-5096ED2F0A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1217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正方形/長方形 40"/>
          <p:cNvSpPr/>
          <p:nvPr/>
        </p:nvSpPr>
        <p:spPr>
          <a:xfrm>
            <a:off x="4499993" y="3596057"/>
            <a:ext cx="3211628" cy="6250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ローチャート : 手操作入力 38"/>
          <p:cNvSpPr/>
          <p:nvPr/>
        </p:nvSpPr>
        <p:spPr>
          <a:xfrm rot="5400000" flipH="1">
            <a:off x="2543213" y="2282731"/>
            <a:ext cx="626037" cy="3250671"/>
          </a:xfrm>
          <a:prstGeom prst="flowChartManualInput">
            <a:avLst/>
          </a:prstGeom>
          <a:solidFill>
            <a:srgbClr val="FF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コネクタ 4"/>
          <p:cNvCxnSpPr/>
          <p:nvPr/>
        </p:nvCxnSpPr>
        <p:spPr>
          <a:xfrm>
            <a:off x="683568" y="3356992"/>
            <a:ext cx="7596000" cy="3600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 flipV="1">
            <a:off x="1259632" y="2924944"/>
            <a:ext cx="0" cy="4680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 flipV="1">
            <a:off x="1907704" y="3090994"/>
            <a:ext cx="0" cy="2880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 flipV="1">
            <a:off x="2555776" y="3119254"/>
            <a:ext cx="0" cy="2880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 flipV="1">
            <a:off x="3203848" y="3118934"/>
            <a:ext cx="0" cy="2880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3851920" y="3118934"/>
            <a:ext cx="0" cy="2880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 flipV="1">
            <a:off x="4499992" y="2997000"/>
            <a:ext cx="0" cy="4320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 flipV="1">
            <a:off x="5148064" y="3118934"/>
            <a:ext cx="0" cy="2880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 flipV="1">
            <a:off x="5774102" y="3118934"/>
            <a:ext cx="0" cy="2880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 flipV="1">
            <a:off x="6422174" y="3118934"/>
            <a:ext cx="0" cy="2880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 flipV="1">
            <a:off x="7070246" y="3118934"/>
            <a:ext cx="0" cy="2880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 flipV="1">
            <a:off x="7711620" y="2952884"/>
            <a:ext cx="0" cy="4680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/>
          <p:cNvSpPr txBox="1"/>
          <p:nvPr/>
        </p:nvSpPr>
        <p:spPr>
          <a:xfrm>
            <a:off x="827584" y="2420888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8000</a:t>
            </a:r>
            <a:endParaRPr kumimoji="1" lang="ja-JP" altLang="en-US" sz="24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308304" y="2463279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9</a:t>
            </a:r>
            <a:r>
              <a:rPr kumimoji="1" lang="en-US" altLang="ja-JP" sz="2400" dirty="0" smtClean="0"/>
              <a:t>000</a:t>
            </a:r>
            <a:endParaRPr kumimoji="1" lang="ja-JP" altLang="en-US" sz="24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067913" y="3615407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０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691680" y="3615407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１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353040" y="3614401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２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023146" y="3615406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３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646913" y="3615406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４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308273" y="3614400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５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945328" y="3596057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６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5569095" y="3596057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７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6230455" y="3595051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８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6900561" y="3596056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９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078251" y="2527908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8500</a:t>
            </a:r>
            <a:endParaRPr kumimoji="1" lang="ja-JP" altLang="en-US" sz="2400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251520" y="3646185"/>
            <a:ext cx="864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/>
              <a:t>百の位</a:t>
            </a:r>
            <a:endParaRPr lang="en-US" altLang="ja-JP" sz="1100" dirty="0" smtClean="0"/>
          </a:p>
          <a:p>
            <a:r>
              <a:rPr lang="ja-JP" altLang="en-US" sz="1100" dirty="0" smtClean="0"/>
              <a:t>の数字</a:t>
            </a:r>
            <a:endParaRPr kumimoji="1" lang="ja-JP" altLang="en-US" sz="1100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46480" y="3610876"/>
            <a:ext cx="1021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（　　）</a:t>
            </a:r>
            <a:endParaRPr kumimoji="1" lang="ja-JP" altLang="en-US" sz="2800" dirty="0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1568369" y="4233038"/>
            <a:ext cx="19527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8000</a:t>
            </a:r>
            <a:r>
              <a:rPr lang="ja-JP" altLang="en-US" sz="2800" dirty="0" smtClean="0"/>
              <a:t>に近い</a:t>
            </a:r>
            <a:endParaRPr kumimoji="1" lang="ja-JP" altLang="en-US" sz="2800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5254065" y="4221085"/>
            <a:ext cx="19527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9000</a:t>
            </a:r>
            <a:r>
              <a:rPr lang="ja-JP" altLang="en-US" sz="2800" dirty="0" smtClean="0"/>
              <a:t>に近い</a:t>
            </a:r>
            <a:endParaRPr kumimoji="1" lang="ja-JP" altLang="en-US" sz="2800" dirty="0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5503162" y="6381328"/>
            <a:ext cx="3610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教育出版</a:t>
            </a:r>
            <a:r>
              <a:rPr kumimoji="1" lang="en-US" altLang="ja-JP" dirty="0" smtClean="0"/>
              <a:t>『</a:t>
            </a:r>
            <a:r>
              <a:rPr kumimoji="1" lang="ja-JP" altLang="en-US" dirty="0" smtClean="0"/>
              <a:t>小学算数４上</a:t>
            </a:r>
            <a:r>
              <a:rPr kumimoji="1" lang="en-US" altLang="ja-JP" dirty="0" smtClean="0"/>
              <a:t>』</a:t>
            </a:r>
            <a:r>
              <a:rPr kumimoji="1" lang="ja-JP" altLang="en-US" dirty="0" smtClean="0"/>
              <a:t>５５ページ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58068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/>
          <p:cNvGrpSpPr/>
          <p:nvPr/>
        </p:nvGrpSpPr>
        <p:grpSpPr>
          <a:xfrm>
            <a:off x="46480" y="2420888"/>
            <a:ext cx="8068455" cy="2335370"/>
            <a:chOff x="46480" y="2420888"/>
            <a:chExt cx="8068455" cy="2335370"/>
          </a:xfrm>
        </p:grpSpPr>
        <p:grpSp>
          <p:nvGrpSpPr>
            <p:cNvPr id="3" name="グループ化 2"/>
            <p:cNvGrpSpPr/>
            <p:nvPr/>
          </p:nvGrpSpPr>
          <p:grpSpPr>
            <a:xfrm>
              <a:off x="46480" y="3595048"/>
              <a:ext cx="7665141" cy="1161210"/>
              <a:chOff x="46480" y="3595048"/>
              <a:chExt cx="7665141" cy="1161210"/>
            </a:xfrm>
          </p:grpSpPr>
          <p:sp>
            <p:nvSpPr>
              <p:cNvPr id="41" name="正方形/長方形 40"/>
              <p:cNvSpPr/>
              <p:nvPr/>
            </p:nvSpPr>
            <p:spPr>
              <a:xfrm>
                <a:off x="4499993" y="3596057"/>
                <a:ext cx="3211628" cy="625030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9" name="フローチャート : 手操作入力 38"/>
              <p:cNvSpPr/>
              <p:nvPr/>
            </p:nvSpPr>
            <p:spPr>
              <a:xfrm rot="5400000" flipH="1">
                <a:off x="2543213" y="2282731"/>
                <a:ext cx="626037" cy="3250671"/>
              </a:xfrm>
              <a:prstGeom prst="flowChartManualInput">
                <a:avLst/>
              </a:prstGeom>
              <a:solidFill>
                <a:srgbClr val="FF99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3" name="テキスト ボックス 42"/>
              <p:cNvSpPr txBox="1"/>
              <p:nvPr/>
            </p:nvSpPr>
            <p:spPr>
              <a:xfrm>
                <a:off x="251520" y="3646185"/>
                <a:ext cx="864096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100" dirty="0" smtClean="0"/>
                  <a:t>百の位</a:t>
                </a:r>
                <a:endParaRPr lang="en-US" altLang="ja-JP" sz="1100" dirty="0" smtClean="0"/>
              </a:p>
              <a:p>
                <a:r>
                  <a:rPr lang="ja-JP" altLang="en-US" sz="1100" dirty="0" smtClean="0"/>
                  <a:t>の数字</a:t>
                </a:r>
                <a:endParaRPr kumimoji="1" lang="ja-JP" altLang="en-US" sz="1100" dirty="0"/>
              </a:p>
            </p:txBody>
          </p:sp>
          <p:sp>
            <p:nvSpPr>
              <p:cNvPr id="44" name="テキスト ボックス 43"/>
              <p:cNvSpPr txBox="1"/>
              <p:nvPr/>
            </p:nvSpPr>
            <p:spPr>
              <a:xfrm>
                <a:off x="46480" y="3610876"/>
                <a:ext cx="102143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2800" dirty="0" smtClean="0"/>
                  <a:t>（　　）</a:t>
                </a:r>
                <a:endParaRPr kumimoji="1" lang="ja-JP" altLang="en-US" sz="2800" dirty="0"/>
              </a:p>
            </p:txBody>
          </p:sp>
          <p:sp>
            <p:nvSpPr>
              <p:cNvPr id="45" name="テキスト ボックス 44"/>
              <p:cNvSpPr txBox="1"/>
              <p:nvPr/>
            </p:nvSpPr>
            <p:spPr>
              <a:xfrm>
                <a:off x="1568369" y="4233038"/>
                <a:ext cx="195277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2800" dirty="0" smtClean="0"/>
                  <a:t>8000</a:t>
                </a:r>
                <a:r>
                  <a:rPr lang="ja-JP" altLang="en-US" sz="2800" dirty="0" smtClean="0"/>
                  <a:t>に近い</a:t>
                </a:r>
                <a:endParaRPr kumimoji="1" lang="ja-JP" altLang="en-US" sz="2800" dirty="0"/>
              </a:p>
            </p:txBody>
          </p:sp>
          <p:sp>
            <p:nvSpPr>
              <p:cNvPr id="46" name="テキスト ボックス 45"/>
              <p:cNvSpPr txBox="1"/>
              <p:nvPr/>
            </p:nvSpPr>
            <p:spPr>
              <a:xfrm>
                <a:off x="5254065" y="4221085"/>
                <a:ext cx="195277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2800" dirty="0" smtClean="0"/>
                  <a:t>9000</a:t>
                </a:r>
                <a:r>
                  <a:rPr lang="ja-JP" altLang="en-US" sz="2800" dirty="0" smtClean="0"/>
                  <a:t>に近い</a:t>
                </a:r>
                <a:endParaRPr kumimoji="1" lang="ja-JP" altLang="en-US" sz="2800" dirty="0"/>
              </a:p>
            </p:txBody>
          </p:sp>
        </p:grpSp>
        <p:grpSp>
          <p:nvGrpSpPr>
            <p:cNvPr id="2" name="グループ化 1"/>
            <p:cNvGrpSpPr/>
            <p:nvPr/>
          </p:nvGrpSpPr>
          <p:grpSpPr>
            <a:xfrm>
              <a:off x="827584" y="2420888"/>
              <a:ext cx="7287351" cy="1008112"/>
              <a:chOff x="827584" y="2420888"/>
              <a:chExt cx="7287351" cy="1008112"/>
            </a:xfrm>
          </p:grpSpPr>
          <p:cxnSp>
            <p:nvCxnSpPr>
              <p:cNvPr id="9" name="直線コネクタ 8"/>
              <p:cNvCxnSpPr/>
              <p:nvPr/>
            </p:nvCxnSpPr>
            <p:spPr>
              <a:xfrm flipV="1">
                <a:off x="1259632" y="2924944"/>
                <a:ext cx="0" cy="468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直線コネクタ 10"/>
              <p:cNvCxnSpPr/>
              <p:nvPr/>
            </p:nvCxnSpPr>
            <p:spPr>
              <a:xfrm flipV="1">
                <a:off x="1907704" y="3090994"/>
                <a:ext cx="0" cy="288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直線コネクタ 11"/>
              <p:cNvCxnSpPr/>
              <p:nvPr/>
            </p:nvCxnSpPr>
            <p:spPr>
              <a:xfrm flipV="1">
                <a:off x="2555776" y="3119254"/>
                <a:ext cx="0" cy="288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直線コネクタ 12"/>
              <p:cNvCxnSpPr/>
              <p:nvPr/>
            </p:nvCxnSpPr>
            <p:spPr>
              <a:xfrm flipV="1">
                <a:off x="3203848" y="3118934"/>
                <a:ext cx="0" cy="288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線コネクタ 13"/>
              <p:cNvCxnSpPr/>
              <p:nvPr/>
            </p:nvCxnSpPr>
            <p:spPr>
              <a:xfrm flipV="1">
                <a:off x="3851920" y="3118934"/>
                <a:ext cx="0" cy="288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直線コネクタ 14"/>
              <p:cNvCxnSpPr/>
              <p:nvPr/>
            </p:nvCxnSpPr>
            <p:spPr>
              <a:xfrm flipV="1">
                <a:off x="4499992" y="2997000"/>
                <a:ext cx="0" cy="432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線コネクタ 15"/>
              <p:cNvCxnSpPr/>
              <p:nvPr/>
            </p:nvCxnSpPr>
            <p:spPr>
              <a:xfrm flipV="1">
                <a:off x="5148064" y="3118934"/>
                <a:ext cx="0" cy="288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直線コネクタ 16"/>
              <p:cNvCxnSpPr/>
              <p:nvPr/>
            </p:nvCxnSpPr>
            <p:spPr>
              <a:xfrm flipV="1">
                <a:off x="5774102" y="3118934"/>
                <a:ext cx="0" cy="288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線コネクタ 17"/>
              <p:cNvCxnSpPr/>
              <p:nvPr/>
            </p:nvCxnSpPr>
            <p:spPr>
              <a:xfrm flipV="1">
                <a:off x="6422174" y="3118934"/>
                <a:ext cx="0" cy="288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線コネクタ 18"/>
              <p:cNvCxnSpPr/>
              <p:nvPr/>
            </p:nvCxnSpPr>
            <p:spPr>
              <a:xfrm flipV="1">
                <a:off x="7070246" y="3118934"/>
                <a:ext cx="0" cy="288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線コネクタ 20"/>
              <p:cNvCxnSpPr/>
              <p:nvPr/>
            </p:nvCxnSpPr>
            <p:spPr>
              <a:xfrm flipV="1">
                <a:off x="7711620" y="2952884"/>
                <a:ext cx="0" cy="468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テキスト ボックス 23"/>
              <p:cNvSpPr txBox="1"/>
              <p:nvPr/>
            </p:nvSpPr>
            <p:spPr>
              <a:xfrm>
                <a:off x="827584" y="2420888"/>
                <a:ext cx="80663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2400" dirty="0" smtClean="0"/>
                  <a:t>8000</a:t>
                </a:r>
                <a:endParaRPr kumimoji="1" lang="ja-JP" altLang="en-US" sz="2400" dirty="0"/>
              </a:p>
            </p:txBody>
          </p:sp>
          <p:sp>
            <p:nvSpPr>
              <p:cNvPr id="25" name="テキスト ボックス 24"/>
              <p:cNvSpPr txBox="1"/>
              <p:nvPr/>
            </p:nvSpPr>
            <p:spPr>
              <a:xfrm>
                <a:off x="7308304" y="2463279"/>
                <a:ext cx="80663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2400" dirty="0" smtClean="0"/>
                  <a:t>9</a:t>
                </a:r>
                <a:r>
                  <a:rPr kumimoji="1" lang="en-US" altLang="ja-JP" sz="2400" dirty="0" smtClean="0"/>
                  <a:t>000</a:t>
                </a:r>
                <a:endParaRPr kumimoji="1" lang="ja-JP" altLang="en-US" sz="2400" dirty="0"/>
              </a:p>
            </p:txBody>
          </p:sp>
          <p:sp>
            <p:nvSpPr>
              <p:cNvPr id="42" name="テキスト ボックス 41"/>
              <p:cNvSpPr txBox="1"/>
              <p:nvPr/>
            </p:nvSpPr>
            <p:spPr>
              <a:xfrm>
                <a:off x="4078251" y="2527908"/>
                <a:ext cx="80663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2400" dirty="0" smtClean="0"/>
                  <a:t>8500</a:t>
                </a:r>
                <a:endParaRPr kumimoji="1" lang="ja-JP" altLang="en-US" sz="2400" dirty="0"/>
              </a:p>
            </p:txBody>
          </p:sp>
        </p:grpSp>
      </p:grpSp>
      <p:cxnSp>
        <p:nvCxnSpPr>
          <p:cNvPr id="5" name="直線コネクタ 4"/>
          <p:cNvCxnSpPr/>
          <p:nvPr/>
        </p:nvCxnSpPr>
        <p:spPr>
          <a:xfrm>
            <a:off x="683568" y="3356992"/>
            <a:ext cx="7596000" cy="3600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1067913" y="3615407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０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691680" y="3615407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１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353040" y="3614401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２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023146" y="3615406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３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646913" y="3615406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４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308273" y="3614400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５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945328" y="3596057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６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5569095" y="3596057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７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6230455" y="3595051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８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6900561" y="3596056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９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6889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067913" y="3615407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０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691680" y="3615407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１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353040" y="3614401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２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023146" y="3615406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３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646913" y="3615406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４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308273" y="3614400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５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945328" y="3596057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６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569095" y="3596057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７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30455" y="3595051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８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900561" y="3596056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９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900561" y="4057722"/>
            <a:ext cx="6463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１０</a:t>
            </a:r>
            <a:endParaRPr kumimoji="1" lang="ja-JP" altLang="en-US" sz="2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grpSp>
        <p:nvGrpSpPr>
          <p:cNvPr id="17" name="グループ化 16"/>
          <p:cNvGrpSpPr/>
          <p:nvPr/>
        </p:nvGrpSpPr>
        <p:grpSpPr>
          <a:xfrm>
            <a:off x="1395409" y="629470"/>
            <a:ext cx="6120680" cy="7128792"/>
            <a:chOff x="1475656" y="836712"/>
            <a:chExt cx="6120680" cy="7128792"/>
          </a:xfrm>
        </p:grpSpPr>
        <p:sp>
          <p:nvSpPr>
            <p:cNvPr id="22" name="円弧 21"/>
            <p:cNvSpPr/>
            <p:nvPr/>
          </p:nvSpPr>
          <p:spPr>
            <a:xfrm>
              <a:off x="1475656" y="836712"/>
              <a:ext cx="6120680" cy="7128792"/>
            </a:xfrm>
            <a:prstGeom prst="arc">
              <a:avLst>
                <a:gd name="adj1" fmla="val 10954775"/>
                <a:gd name="adj2" fmla="val 21481552"/>
              </a:avLst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円弧 22"/>
            <p:cNvSpPr/>
            <p:nvPr/>
          </p:nvSpPr>
          <p:spPr>
            <a:xfrm>
              <a:off x="1475656" y="3501008"/>
              <a:ext cx="711696" cy="1575792"/>
            </a:xfrm>
            <a:prstGeom prst="arc">
              <a:avLst>
                <a:gd name="adj1" fmla="val 10954775"/>
                <a:gd name="adj2" fmla="val 21324422"/>
              </a:avLst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円弧 23"/>
            <p:cNvSpPr/>
            <p:nvPr/>
          </p:nvSpPr>
          <p:spPr>
            <a:xfrm>
              <a:off x="6884640" y="3501008"/>
              <a:ext cx="711696" cy="1575792"/>
            </a:xfrm>
            <a:prstGeom prst="arc">
              <a:avLst>
                <a:gd name="adj1" fmla="val 10954775"/>
                <a:gd name="adj2" fmla="val 21324422"/>
              </a:avLst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67223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85185E-6 L 0.05521 0.06528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0" y="326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1.85185E-6 L -0.04444 -0.18658 " pathEditMode="relative" rAng="0" ptsTypes="AA">
                                      <p:cBhvr>
                                        <p:cTn id="8" dur="1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22" y="-932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85185E-6 L -0.06962 -0.31273 " pathEditMode="relative" rAng="0" ptsTypes="AA">
                                      <p:cBhvr>
                                        <p:cTn id="10" dur="1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90" y="-15648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9.20657E-7 L -0.07205 -0.4173 " pathEditMode="relative" rAng="0" ptsTypes="AA">
                                      <p:cBhvr>
                                        <p:cTn id="12" dur="13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11" y="-20865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11022E-16 L -0.04583 -0.48 " pathEditMode="relative" rAng="0" ptsTypes="AA">
                                      <p:cBhvr>
                                        <p:cTn id="14" dur="1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92" y="-240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11022E-16 L 0.13403 -0.4696 " pathEditMode="relative" rAng="0" ptsTypes="AA">
                                      <p:cBhvr>
                                        <p:cTn id="16" dur="13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01" y="-23491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56647E-6 L 0.14288 -0.3933 " pathEditMode="relative" rAng="0" ptsTypes="AA">
                                      <p:cBhvr>
                                        <p:cTn id="18" dur="1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35" y="-19676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56647E-6 L 0.14566 -0.29896 " pathEditMode="relative" rAng="0" ptsTypes="AA">
                                      <p:cBhvr>
                                        <p:cTn id="20" dur="13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74" y="-1496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56647E-6 L 0.11823 -0.18359 " pathEditMode="relative" rAng="0" ptsTypes="AA">
                                      <p:cBhvr>
                                        <p:cTn id="22" dur="13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3" y="-917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56647E-6 L 0.07101 -0.0474 " pathEditMode="relative" rAng="0" ptsTypes="AA">
                                      <p:cBhvr>
                                        <p:cTn id="24" dur="1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2" y="-23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67" r="12667"/>
          <a:stretch/>
        </p:blipFill>
        <p:spPr bwMode="auto">
          <a:xfrm>
            <a:off x="0" y="0"/>
            <a:ext cx="9144000" cy="6888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テキスト ボックス 3"/>
          <p:cNvSpPr txBox="1"/>
          <p:nvPr/>
        </p:nvSpPr>
        <p:spPr>
          <a:xfrm>
            <a:off x="6900561" y="4057722"/>
            <a:ext cx="6463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１０</a:t>
            </a:r>
            <a:endParaRPr kumimoji="1" lang="ja-JP" altLang="en-US" sz="2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1115616" y="2276872"/>
            <a:ext cx="576064" cy="535584"/>
            <a:chOff x="-1260648" y="1988840"/>
            <a:chExt cx="576064" cy="535584"/>
          </a:xfrm>
        </p:grpSpPr>
        <p:sp>
          <p:nvSpPr>
            <p:cNvPr id="6" name="円/楕円 5"/>
            <p:cNvSpPr/>
            <p:nvPr/>
          </p:nvSpPr>
          <p:spPr>
            <a:xfrm>
              <a:off x="-1260648" y="1988840"/>
              <a:ext cx="576064" cy="535584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-1164335" y="1988840"/>
              <a:ext cx="3834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400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１</a:t>
              </a:r>
              <a:endParaRPr kumimoji="1"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93435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4.16185E-6 C -0.00017 0.00554 -0.00017 0.01156 -0.00121 0.01734 C -0.00173 0.02034 -0.00399 0.02312 -0.00451 0.02612 C -0.00677 0.0393 -0.00625 0.05248 -0.00955 0.06543 C -0.01371 0.1119 -0.00833 0.04323 -0.00955 0.1378 C -0.00989 0.15745 -0.01267 0.19676 -0.01267 0.19699 C -0.00972 0.21271 -0.0092 0.2104 0.00365 0.20531 C 0.00781 0.20023 0.01129 0.19699 0.01684 0.19468 C 0.01997 0.19537 0.02327 0.19583 0.02656 0.19676 C 0.0283 0.19722 0.0316 0.19907 0.0316 0.1993 " pathEditMode="relative" rAng="0" ptsTypes="fffffffffA">
                                      <p:cBhvr>
                                        <p:cTn id="6" dur="8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1" y="106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67" r="12667"/>
          <a:stretch/>
        </p:blipFill>
        <p:spPr bwMode="auto">
          <a:xfrm>
            <a:off x="0" y="0"/>
            <a:ext cx="9144000" cy="6888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テキスト ボックス 3"/>
          <p:cNvSpPr txBox="1"/>
          <p:nvPr/>
        </p:nvSpPr>
        <p:spPr>
          <a:xfrm>
            <a:off x="6900561" y="4057722"/>
            <a:ext cx="6463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１０</a:t>
            </a:r>
            <a:endParaRPr kumimoji="1" lang="ja-JP" altLang="en-US" sz="2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grpSp>
        <p:nvGrpSpPr>
          <p:cNvPr id="8" name="グループ化 7"/>
          <p:cNvGrpSpPr/>
          <p:nvPr/>
        </p:nvGrpSpPr>
        <p:grpSpPr>
          <a:xfrm>
            <a:off x="3037000" y="311332"/>
            <a:ext cx="576064" cy="535584"/>
            <a:chOff x="-1260648" y="1988840"/>
            <a:chExt cx="576064" cy="535584"/>
          </a:xfrm>
        </p:grpSpPr>
        <p:sp>
          <p:nvSpPr>
            <p:cNvPr id="9" name="円/楕円 8"/>
            <p:cNvSpPr/>
            <p:nvPr/>
          </p:nvSpPr>
          <p:spPr>
            <a:xfrm>
              <a:off x="-1260648" y="1988840"/>
              <a:ext cx="576064" cy="535584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-1164335" y="1988840"/>
              <a:ext cx="3834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40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４</a:t>
              </a:r>
              <a:endParaRPr kumimoji="1"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01920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94798E-6 C -0.0099 0.0067 -0.01771 0.01757 -0.02847 0.02127 C -0.03889 0.03514 -0.03281 0.03029 -0.04601 0.03607 L -0.04601 0.03607 C -0.05209 0.04139 -0.05643 0.04786 -0.06354 0.05087 C -0.06702 0.0578 -0.07136 0.06058 -0.07622 0.06566 C -0.07986 0.06936 -0.08733 0.0763 -0.08733 0.0763 C -0.0967 0.10127 -0.0842 0.07121 -0.09514 0.08879 C -0.0967 0.09133 -0.09705 0.0948 -0.09844 0.09734 C -0.1007 0.10127 -0.10365 0.10451 -0.10625 0.10798 C -0.10886 0.11168 -0.1099 0.11699 -0.11268 0.12069 C -0.11424 0.12277 -0.1158 0.12485 -0.11736 0.12694 C -0.12031 0.13734 -0.12656 0.14405 -0.13177 0.15237 C -0.13768 0.16185 -0.13229 0.15584 -0.13802 0.16717 C -0.13889 0.16879 -0.14028 0.16971 -0.14132 0.17133 C -0.14254 0.17318 -0.1434 0.17549 -0.14445 0.17757 C -0.14497 0.17965 -0.14531 0.18196 -0.14601 0.18405 C -0.14688 0.18636 -0.14844 0.18798 -0.14913 0.19029 C -0.15486 0.20832 -0.14618 0.19029 -0.15399 0.20509 C -0.15781 0.22058 -0.15243 0.20185 -0.16024 0.2178 C -0.16111 0.21965 -0.16094 0.2222 -0.16181 0.22428 C -0.16632 0.23491 -0.17153 0.24509 -0.17778 0.25387 C -0.18195 0.27052 -0.19115 0.28347 -0.19514 0.30243 C -0.19722 0.3126 -0.20018 0.32347 -0.20156 0.3341 C -0.20399 0.35237 -0.20521 0.37133 -0.20955 0.38913 C -0.21007 0.41202 -0.21459 0.45618 -0.21111 0.48416 C -0.20347 0.47769 -0.19792 0.47029 -0.18889 0.46728 C -0.18577 0.46798 -0.18247 0.46844 -0.17934 0.46936 C -0.17604 0.47052 -0.16979 0.47352 -0.16979 0.47352 C -0.16875 0.47491 -0.16788 0.47676 -0.16667 0.47792 C -0.16528 0.47907 -0.16181 0.48 -0.16181 0.48 " pathEditMode="relative" ptsTypes="ffFfffffffffffffffffffffffffffA">
                                      <p:cBhvr>
                                        <p:cTn id="6" dur="1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67" r="12667"/>
          <a:stretch/>
        </p:blipFill>
        <p:spPr bwMode="auto">
          <a:xfrm>
            <a:off x="0" y="0"/>
            <a:ext cx="9144000" cy="6888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テキスト ボックス 3"/>
          <p:cNvSpPr txBox="1"/>
          <p:nvPr/>
        </p:nvSpPr>
        <p:spPr>
          <a:xfrm>
            <a:off x="6900561" y="4057722"/>
            <a:ext cx="6463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１０</a:t>
            </a:r>
            <a:endParaRPr kumimoji="1" lang="ja-JP" altLang="en-US" sz="2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5431373" y="315176"/>
            <a:ext cx="576064" cy="535584"/>
            <a:chOff x="-1260648" y="1988840"/>
            <a:chExt cx="576064" cy="535584"/>
          </a:xfrm>
        </p:grpSpPr>
        <p:sp>
          <p:nvSpPr>
            <p:cNvPr id="11" name="円/楕円 10"/>
            <p:cNvSpPr/>
            <p:nvPr/>
          </p:nvSpPr>
          <p:spPr>
            <a:xfrm>
              <a:off x="-1260648" y="1988840"/>
              <a:ext cx="576064" cy="535584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-1164335" y="1988840"/>
              <a:ext cx="3834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400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５</a:t>
              </a:r>
              <a:endParaRPr kumimoji="1"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  <p:sp>
        <p:nvSpPr>
          <p:cNvPr id="13" name="テキスト ボックス 12"/>
          <p:cNvSpPr txBox="1"/>
          <p:nvPr/>
        </p:nvSpPr>
        <p:spPr>
          <a:xfrm>
            <a:off x="6588224" y="5934670"/>
            <a:ext cx="24290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原実践　木村重夫先生</a:t>
            </a:r>
            <a:endParaRPr lang="en-US" altLang="ja-JP" dirty="0" smtClean="0"/>
          </a:p>
          <a:p>
            <a:r>
              <a:rPr lang="en-US" altLang="ja-JP" b="1" dirty="0" smtClean="0"/>
              <a:t>TOSS</a:t>
            </a:r>
            <a:r>
              <a:rPr lang="ja-JP" altLang="en-US" b="1" dirty="0"/>
              <a:t>ランド</a:t>
            </a:r>
            <a:r>
              <a:rPr lang="en-US" altLang="ja-JP" b="1" dirty="0"/>
              <a:t>No: </a:t>
            </a:r>
            <a:r>
              <a:rPr lang="en-US" altLang="ja-JP" b="1" dirty="0" smtClean="0"/>
              <a:t>6925549</a:t>
            </a:r>
          </a:p>
          <a:p>
            <a:r>
              <a:rPr lang="ja-JP" altLang="en-US" dirty="0"/>
              <a:t>四捨五入トンネル　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47429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5E-6 -5.54913E-6 C 0.00208 0.00045 0.00989 0.00207 0.01267 0.00415 C 0.02048 0.00993 0.0243 0.01941 0.0302 0.02727 C 0.03645 0.03583 0.04288 0.04346 0.05086 0.04855 C 0.05885 0.06288 0.05434 0.05548 0.06822 0.07398 C 0.07187 0.07883 0.0809 0.08647 0.0809 0.08647 C 0.08506 0.0971 0.09097 0.1008 0.09687 0.10982 C 0.10486 0.12161 0.11215 0.13433 0.12222 0.14357 C 0.13142 0.16253 0.11892 0.13988 0.1302 0.15213 C 0.13229 0.15421 0.13298 0.15791 0.13489 0.16045 C 0.14045 0.16785 0.146 0.17317 0.15086 0.18173 C 0.15381 0.19375 0.15798 0.19999 0.1651 0.20716 C 0.1677 0.21756 0.17569 0.22843 0.18263 0.23444 C 0.18437 0.24161 0.18663 0.246 0.19045 0.25132 C 0.19288 0.26404 0.19878 0.27537 0.20312 0.28739 C 0.20659 0.29664 0.20885 0.30519 0.21423 0.31282 C 0.21631 0.32045 0.21718 0.32693 0.22065 0.33386 C 0.22361 0.34589 0.22499 0.35745 0.22708 0.36993 C 0.22829 0.37687 0.2302 0.39097 0.2302 0.39097 C 0.22951 0.41779 0.23385 0.44785 0.22222 0.4712 C 0.20937 0.46889 0.21163 0.46727 0.20156 0.46288 C 0.18211 0.4645 0.17725 0.45872 0.16666 0.47352 C 0.16493 0.48253 0.1651 0.47907 0.1651 0.48392 " pathEditMode="relative" ptsTypes="ffffffffffffffffffffffA">
                                      <p:cBhvr>
                                        <p:cTn id="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77</Words>
  <Application>Microsoft Office PowerPoint</Application>
  <PresentationFormat>画面に合わせる (4:3)</PresentationFormat>
  <Paragraphs>57</Paragraphs>
  <Slides>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7" baseType="lpstr"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shioya</dc:creator>
  <cp:lastModifiedBy>shioya</cp:lastModifiedBy>
  <cp:revision>14</cp:revision>
  <dcterms:created xsi:type="dcterms:W3CDTF">2018-02-19T05:00:57Z</dcterms:created>
  <dcterms:modified xsi:type="dcterms:W3CDTF">2018-02-19T15:39:31Z</dcterms:modified>
</cp:coreProperties>
</file>