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88"/>
    <p:restoredTop sz="94787"/>
  </p:normalViewPr>
  <p:slideViewPr>
    <p:cSldViewPr snapToGrid="0" snapToObjects="1">
      <p:cViewPr varScale="1">
        <p:scale>
          <a:sx n="84" d="100"/>
          <a:sy n="84" d="100"/>
        </p:scale>
        <p:origin x="48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ヒラギノ角ゴ ProN W3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ヒラギノ角ゴ ProN W3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ヒラギノ角ゴ ProN W3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ヒラギノ角ゴ ProN W3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ヒラギノ角ゴ ProN W3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ヒラギノ角ゴ ProN W3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ヒラギノ角ゴ ProN W3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ヒラギノ角ゴ ProN W3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ヒラギノ角ゴ ProN W3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2" name="Shape 12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（児童に１台ずつPC・タブレットPCなどでプログルの画面「平均値コース」を開かせておく）</a:t>
            </a:r>
          </a:p>
          <a:p>
            <a:r>
              <a:t>今日は平均をプログラミングします。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1" name="Shape 30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発問　ディスプレイに出た数字は何を表していますか？四角に入る漢字１文字。言える人？</a:t>
            </a:r>
          </a:p>
          <a:p>
            <a:r>
              <a:t>（量）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4" name="Shape 33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どんな命令がプログラミングされているかみてみます。</a:t>
            </a:r>
          </a:p>
          <a:p>
            <a:r>
              <a:t>実行した時ブロック</a:t>
            </a:r>
          </a:p>
          <a:p>
            <a:r>
              <a:t>ボトルを順番に調べるブロック</a:t>
            </a:r>
          </a:p>
          <a:p>
            <a:r>
              <a:t>ディスプレイに表示ブロック</a:t>
            </a:r>
          </a:p>
          <a:p>
            <a:r>
              <a:t>ジュースの量ブロック</a:t>
            </a:r>
          </a:p>
          <a:p>
            <a:r>
              <a:t>では、皆さんも自分のPC画面のプログルでステージ２に取り組んでみましょう。</a:t>
            </a:r>
          </a:p>
          <a:p>
            <a:r>
              <a:t>（作業時間を取る）</a:t>
            </a:r>
          </a:p>
          <a:p>
            <a:r>
              <a:t>できた子を褒めていく。</a:t>
            </a:r>
          </a:p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40" name="Shape 34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ステージ３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00" name="Shape 40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ステージ３はこんなプログラムです。</a:t>
            </a:r>
          </a:p>
          <a:p>
            <a:r>
              <a:t>タンクという新しいパーツが増えました。</a:t>
            </a:r>
          </a:p>
          <a:p>
            <a:r>
              <a:t>アニメーションを動かす。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19" name="Shape 41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発問　ディスプレイに出た数字は何を表していますか？四角に入る漢字２文字。言える人？</a:t>
            </a:r>
          </a:p>
          <a:p>
            <a:r>
              <a:t>（全部）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52" name="Shape 45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どんな命令がプログラミングされているかみてみます。</a:t>
            </a:r>
          </a:p>
          <a:p>
            <a:r>
              <a:t>実行した時ブロック</a:t>
            </a:r>
          </a:p>
          <a:p>
            <a:r>
              <a:t>ボトルを順番に調べるブロック</a:t>
            </a:r>
          </a:p>
          <a:p>
            <a:r>
              <a:t>全部のジュースの量ブロック</a:t>
            </a:r>
          </a:p>
          <a:p>
            <a:r>
              <a:t>ディスプレイに表示ブロック</a:t>
            </a:r>
          </a:p>
          <a:p>
            <a:r>
              <a:t>タンクに入った量を表示ブロック</a:t>
            </a:r>
          </a:p>
          <a:p>
            <a:r>
              <a:t>では、皆さんも自分のPC画面のプログルでステージ３に取り組んでみましょう。</a:t>
            </a:r>
          </a:p>
          <a:p>
            <a:r>
              <a:t>（作業時間を取る）</a:t>
            </a:r>
          </a:p>
          <a:p>
            <a:r>
              <a:t>できた子を褒めていく。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58" name="Shape 45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ステージ４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8" name="Shape 51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ステージ４はこんなプログラムです。</a:t>
            </a:r>
          </a:p>
          <a:p>
            <a:r>
              <a:t>アニメーションを動かす。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Shape 53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31" name="Shape 53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発問　ディスプレイに出た数字は何を表していますか？四角に入る漢字２文字。言える人？</a:t>
            </a:r>
          </a:p>
          <a:p>
            <a:r>
              <a:t>（平均）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Shape 57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71" name="Shape 57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どんな命令がプログラミングされているかみてみます。</a:t>
            </a:r>
          </a:p>
          <a:p>
            <a:r>
              <a:t>実行した時ブロック</a:t>
            </a:r>
          </a:p>
          <a:p>
            <a:r>
              <a:t>ボトルを順番に調べるブロック</a:t>
            </a:r>
          </a:p>
          <a:p>
            <a:r>
              <a:t>全部のジュースの量ブロック</a:t>
            </a:r>
          </a:p>
          <a:p>
            <a:r>
              <a:t>ディスプレイに表示ブロック</a:t>
            </a:r>
          </a:p>
          <a:p>
            <a:r>
              <a:t>わり算ブロック</a:t>
            </a:r>
          </a:p>
          <a:p>
            <a:r>
              <a:t>タンクに入った量　ボトルの本数ブロック</a:t>
            </a:r>
          </a:p>
          <a:p>
            <a:r>
              <a:t>では、皆さんも自分のPC画面のプログルでステージ４に取り組んでみましょう。</a:t>
            </a:r>
          </a:p>
          <a:p>
            <a:r>
              <a:t>（作業時間を取る）</a:t>
            </a:r>
          </a:p>
          <a:p>
            <a:endParaRPr/>
          </a:p>
          <a:p>
            <a:r>
              <a:t>ステージ４がクリアできたら、各自のペースでステージ５、６、７・・・とできるところまで挑戦しましょう。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9" name="Shape 15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復習です。四角に入る言葉がわかった人は座りなさい。全員起立。</a:t>
            </a:r>
          </a:p>
          <a:p>
            <a:r>
              <a:t>「合計」わる「個数」でしたね。</a:t>
            </a:r>
          </a:p>
          <a:p>
            <a:r>
              <a:t>ジュースの量の平均をプログラミングしていきます。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2" name="Shape 18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こんなコンピュータがあります。</a:t>
            </a:r>
          </a:p>
          <a:p>
            <a:r>
              <a:t>先生について読みます。ディスプレイ。（ディスプレイ）</a:t>
            </a:r>
          </a:p>
          <a:p>
            <a:r>
              <a:t>実行ボタン。（実行ボタン）</a:t>
            </a:r>
          </a:p>
          <a:p>
            <a:r>
              <a:t>ロボットが来て、実行ボタンを押すとディスプレイにいろいろな数値が出ます。</a:t>
            </a:r>
          </a:p>
          <a:p>
            <a:r>
              <a:t>このコンピュータをプログラミングしていきます。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8" name="Shape 18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ステージ１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2" name="Shape 21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ディスプレイの前にさっきのジュースを置いて、</a:t>
            </a:r>
          </a:p>
          <a:p>
            <a:r>
              <a:t>実行ボタンを押しました。</a:t>
            </a:r>
          </a:p>
          <a:p>
            <a:r>
              <a:t>すると数字が出ます。</a:t>
            </a:r>
          </a:p>
          <a:p>
            <a:r>
              <a:t>発問　あの数字は何を表していますか？（ジュースの本数）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2" name="Shape 24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どんな命令がプログラミングされているかみてみます。</a:t>
            </a:r>
          </a:p>
          <a:p>
            <a:r>
              <a:t>実行した時ブロック</a:t>
            </a:r>
          </a:p>
          <a:p>
            <a:r>
              <a:t>ディスプレイに表示ブロック</a:t>
            </a:r>
          </a:p>
          <a:p>
            <a:r>
              <a:t>ボトルの本数ブロック</a:t>
            </a:r>
          </a:p>
          <a:p>
            <a:r>
              <a:t>三つのブロックでプログラミングされていますね。</a:t>
            </a:r>
          </a:p>
          <a:p>
            <a:r>
              <a:t>四角に入る漢字２文字はなんですか？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4" name="Shape 26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本数ですね。</a:t>
            </a:r>
          </a:p>
          <a:p>
            <a:r>
              <a:t>では、皆さんも自分のPC画面のプログルでステージ１に取り組んでみましょう。</a:t>
            </a:r>
          </a:p>
          <a:p>
            <a:r>
              <a:t>（作業時間を取る）</a:t>
            </a:r>
          </a:p>
          <a:p>
            <a:r>
              <a:t>できた子を褒めていく。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0" name="Shape 27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ステージ２です。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1" name="Shape 29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ステージ２はこんなプログラムです。</a:t>
            </a:r>
          </a:p>
          <a:p>
            <a:r>
              <a:t>アニメーションを動かす。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&amp;サブ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テキスト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タイトルテキスト</a:t>
            </a:r>
          </a:p>
        </p:txBody>
      </p:sp>
      <p:sp>
        <p:nvSpPr>
          <p:cNvPr id="12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13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引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572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–Johnny Appleseed</a:t>
            </a:r>
          </a:p>
        </p:txBody>
      </p:sp>
      <p:sp>
        <p:nvSpPr>
          <p:cNvPr id="94" name="“ここに引用を入力してください。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096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</a:lstStyle>
          <a:p>
            <a:r>
              <a:t>“ここに引用を入力してください。”</a:t>
            </a:r>
          </a:p>
        </p:txBody>
      </p:sp>
      <p:sp>
        <p:nvSpPr>
          <p:cNvPr id="95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写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イメージ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画像（横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イメージ"/>
          <p:cNvSpPr>
            <a:spLocks noGrp="1"/>
          </p:cNvSpPr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タイトルテキスト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タイトルテキスト</a:t>
            </a:r>
          </a:p>
        </p:txBody>
      </p:sp>
      <p:sp>
        <p:nvSpPr>
          <p:cNvPr id="22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23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（中央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タイトルテキスト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31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画像（縦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イメージ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タイトルテキスト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タイトルテキスト</a:t>
            </a:r>
          </a:p>
        </p:txBody>
      </p:sp>
      <p:sp>
        <p:nvSpPr>
          <p:cNvPr id="40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41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（上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49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&amp;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57" name="本文レベル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58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、箇条書き、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イメージ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67" name="本文レベル1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68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6308360" y="9296400"/>
            <a:ext cx="381306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本文レベル1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76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画像（3点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イメージ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イメージ"/>
          <p:cNvSpPr>
            <a:spLocks noGrp="1"/>
          </p:cNvSpPr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イメージ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テキスト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タイトルテキスト</a:t>
            </a:r>
          </a:p>
        </p:txBody>
      </p:sp>
      <p:sp>
        <p:nvSpPr>
          <p:cNvPr id="3" name="本文レベル1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4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hioya.naohiro@toss2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5.t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t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t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ti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tif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5.tif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5.tif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平均をプログラミング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ヒラギノ角ゴ Std"/>
                <a:ea typeface="ヒラギノ角ゴ Std"/>
                <a:cs typeface="ヒラギノ角ゴ Std"/>
                <a:sym typeface="ヒラギノ角ゴ Std"/>
              </a:defRPr>
            </a:lvl1pPr>
          </a:lstStyle>
          <a:p>
            <a:r>
              <a:t>平均をプログラミング</a:t>
            </a:r>
          </a:p>
        </p:txBody>
      </p:sp>
      <p:sp>
        <p:nvSpPr>
          <p:cNvPr id="120" name="コンテンツ作成：塩谷直大 shioya.naohiro@toss2.com…"/>
          <p:cNvSpPr txBox="1"/>
          <p:nvPr/>
        </p:nvSpPr>
        <p:spPr>
          <a:xfrm>
            <a:off x="2986753" y="8710816"/>
            <a:ext cx="9846565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コンテンツ作成：塩谷直大　</a:t>
            </a:r>
            <a:r>
              <a:rPr u="sng">
                <a:hlinkClick r:id="rId3"/>
              </a:rPr>
              <a:t>shioya.naohiro@toss2.com</a:t>
            </a:r>
          </a:p>
          <a:p>
            <a:r>
              <a:t>画像は「かわいいフリー素材集　いらすとや」と塩谷が自作しました。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イメージ" descr="イメージ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7400" y="465666"/>
            <a:ext cx="4256695" cy="4911571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  <p:grpSp>
        <p:nvGrpSpPr>
          <p:cNvPr id="296" name="グループ"/>
          <p:cNvGrpSpPr/>
          <p:nvPr/>
        </p:nvGrpSpPr>
        <p:grpSpPr>
          <a:xfrm>
            <a:off x="5505318" y="6063192"/>
            <a:ext cx="6977736" cy="3384550"/>
            <a:chOff x="0" y="0"/>
            <a:chExt cx="6977735" cy="3384549"/>
          </a:xfrm>
        </p:grpSpPr>
        <p:sp>
          <p:nvSpPr>
            <p:cNvPr id="295" name="ボトルの…"/>
            <p:cNvSpPr txBox="1"/>
            <p:nvPr/>
          </p:nvSpPr>
          <p:spPr>
            <a:xfrm>
              <a:off x="38100" y="38099"/>
              <a:ext cx="6901536" cy="3308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l">
                <a:defRPr sz="4100">
                  <a:latin typeface="ヒラギノ角ゴ Std"/>
                  <a:ea typeface="ヒラギノ角ゴ Std"/>
                  <a:cs typeface="ヒラギノ角ゴ Std"/>
                  <a:sym typeface="ヒラギノ角ゴ Std"/>
                </a:defRPr>
              </a:pPr>
              <a:r>
                <a:t>ボトルの</a:t>
              </a:r>
            </a:p>
            <a:p>
              <a:pPr algn="l">
                <a:defRPr sz="4100">
                  <a:latin typeface="ヒラギノ角ゴ Std"/>
                  <a:ea typeface="ヒラギノ角ゴ Std"/>
                  <a:cs typeface="ヒラギノ角ゴ Std"/>
                  <a:sym typeface="ヒラギノ角ゴ Std"/>
                </a:defRPr>
              </a:pPr>
              <a:r>
                <a:rPr sz="5400">
                  <a:solidFill>
                    <a:schemeClr val="accent6">
                      <a:hueOff val="-146070"/>
                      <a:satOff val="-10048"/>
                      <a:lumOff val="-30626"/>
                    </a:schemeClr>
                  </a:solidFill>
                </a:rPr>
                <a:t>ジュースの 量</a:t>
              </a:r>
              <a:r>
                <a:rPr>
                  <a:solidFill>
                    <a:schemeClr val="accent6">
                      <a:hueOff val="-146070"/>
                      <a:satOff val="-10048"/>
                      <a:lumOff val="-30626"/>
                    </a:schemeClr>
                  </a:solidFill>
                </a:rPr>
                <a:t> </a:t>
              </a:r>
              <a:r>
                <a:t>を順番に</a:t>
              </a:r>
            </a:p>
            <a:p>
              <a:pPr algn="l">
                <a:defRPr sz="4100">
                  <a:latin typeface="ヒラギノ角ゴ Std"/>
                  <a:ea typeface="ヒラギノ角ゴ Std"/>
                  <a:cs typeface="ヒラギノ角ゴ Std"/>
                  <a:sym typeface="ヒラギノ角ゴ Std"/>
                </a:defRPr>
              </a:pPr>
              <a:r>
                <a:t>ディスプレイに表示する</a:t>
              </a:r>
            </a:p>
            <a:p>
              <a:pPr algn="l">
                <a:defRPr sz="4100">
                  <a:latin typeface="ヒラギノ角ゴ Std"/>
                  <a:ea typeface="ヒラギノ角ゴ Std"/>
                  <a:cs typeface="ヒラギノ角ゴ Std"/>
                  <a:sym typeface="ヒラギノ角ゴ Std"/>
                </a:defRPr>
              </a:pPr>
              <a:r>
                <a:t>プログラム</a:t>
              </a:r>
            </a:p>
          </p:txBody>
        </p:sp>
        <p:pic>
          <p:nvPicPr>
            <p:cNvPr id="294" name="ボトルの…" descr="ボトルの…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6977736" cy="3384550"/>
            </a:xfrm>
            <a:prstGeom prst="rect">
              <a:avLst/>
            </a:prstGeom>
            <a:effectLst/>
          </p:spPr>
        </p:pic>
      </p:grpSp>
      <p:grpSp>
        <p:nvGrpSpPr>
          <p:cNvPr id="299" name="四角形"/>
          <p:cNvGrpSpPr/>
          <p:nvPr/>
        </p:nvGrpSpPr>
        <p:grpSpPr>
          <a:xfrm>
            <a:off x="9041638" y="6734505"/>
            <a:ext cx="990601" cy="1109862"/>
            <a:chOff x="0" y="0"/>
            <a:chExt cx="990600" cy="1109860"/>
          </a:xfrm>
        </p:grpSpPr>
        <p:sp>
          <p:nvSpPr>
            <p:cNvPr id="298" name="四角形"/>
            <p:cNvSpPr/>
            <p:nvPr/>
          </p:nvSpPr>
          <p:spPr>
            <a:xfrm>
              <a:off x="38100" y="38100"/>
              <a:ext cx="914400" cy="103366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  <a:endParaRPr/>
            </a:p>
          </p:txBody>
        </p:sp>
        <p:pic>
          <p:nvPicPr>
            <p:cNvPr id="297" name="四角形" descr="四角形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990600" cy="110986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イメージ" descr="イメージ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7400" y="465666"/>
            <a:ext cx="4256695" cy="4911571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  <p:grpSp>
        <p:nvGrpSpPr>
          <p:cNvPr id="306" name="グループ"/>
          <p:cNvGrpSpPr/>
          <p:nvPr/>
        </p:nvGrpSpPr>
        <p:grpSpPr>
          <a:xfrm>
            <a:off x="5505318" y="6063192"/>
            <a:ext cx="6977736" cy="3384550"/>
            <a:chOff x="0" y="0"/>
            <a:chExt cx="6977735" cy="3384549"/>
          </a:xfrm>
        </p:grpSpPr>
        <p:sp>
          <p:nvSpPr>
            <p:cNvPr id="305" name="ボトルの…"/>
            <p:cNvSpPr txBox="1"/>
            <p:nvPr/>
          </p:nvSpPr>
          <p:spPr>
            <a:xfrm>
              <a:off x="38100" y="38099"/>
              <a:ext cx="6901536" cy="3308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l">
                <a:defRPr sz="4100">
                  <a:latin typeface="ヒラギノ角ゴ Std"/>
                  <a:ea typeface="ヒラギノ角ゴ Std"/>
                  <a:cs typeface="ヒラギノ角ゴ Std"/>
                  <a:sym typeface="ヒラギノ角ゴ Std"/>
                </a:defRPr>
              </a:pPr>
              <a:r>
                <a:t>ボトルの</a:t>
              </a:r>
            </a:p>
            <a:p>
              <a:pPr algn="l">
                <a:defRPr sz="4100">
                  <a:latin typeface="ヒラギノ角ゴ Std"/>
                  <a:ea typeface="ヒラギノ角ゴ Std"/>
                  <a:cs typeface="ヒラギノ角ゴ Std"/>
                  <a:sym typeface="ヒラギノ角ゴ Std"/>
                </a:defRPr>
              </a:pPr>
              <a:r>
                <a:rPr sz="5400">
                  <a:solidFill>
                    <a:schemeClr val="accent6">
                      <a:hueOff val="-146070"/>
                      <a:satOff val="-10048"/>
                      <a:lumOff val="-30626"/>
                    </a:schemeClr>
                  </a:solidFill>
                </a:rPr>
                <a:t>ジュースの 量</a:t>
              </a:r>
              <a:r>
                <a:rPr>
                  <a:solidFill>
                    <a:schemeClr val="accent6">
                      <a:hueOff val="-146070"/>
                      <a:satOff val="-10048"/>
                      <a:lumOff val="-30626"/>
                    </a:schemeClr>
                  </a:solidFill>
                </a:rPr>
                <a:t> </a:t>
              </a:r>
              <a:r>
                <a:t>を順番に</a:t>
              </a:r>
            </a:p>
            <a:p>
              <a:pPr algn="l">
                <a:defRPr sz="4100">
                  <a:latin typeface="ヒラギノ角ゴ Std"/>
                  <a:ea typeface="ヒラギノ角ゴ Std"/>
                  <a:cs typeface="ヒラギノ角ゴ Std"/>
                  <a:sym typeface="ヒラギノ角ゴ Std"/>
                </a:defRPr>
              </a:pPr>
              <a:r>
                <a:t>ディスプレイに表示する</a:t>
              </a:r>
            </a:p>
            <a:p>
              <a:pPr algn="l">
                <a:defRPr sz="4100">
                  <a:latin typeface="ヒラギノ角ゴ Std"/>
                  <a:ea typeface="ヒラギノ角ゴ Std"/>
                  <a:cs typeface="ヒラギノ角ゴ Std"/>
                  <a:sym typeface="ヒラギノ角ゴ Std"/>
                </a:defRPr>
              </a:pPr>
              <a:r>
                <a:t>プログラム</a:t>
              </a:r>
            </a:p>
          </p:txBody>
        </p:sp>
        <p:pic>
          <p:nvPicPr>
            <p:cNvPr id="304" name="ボトルの…" descr="ボトルの…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6977736" cy="3384550"/>
            </a:xfrm>
            <a:prstGeom prst="rect">
              <a:avLst/>
            </a:prstGeom>
            <a:effectLst/>
          </p:spPr>
        </p:pic>
      </p:grpSp>
      <p:grpSp>
        <p:nvGrpSpPr>
          <p:cNvPr id="310" name="グループ"/>
          <p:cNvGrpSpPr/>
          <p:nvPr/>
        </p:nvGrpSpPr>
        <p:grpSpPr>
          <a:xfrm>
            <a:off x="5219700" y="381000"/>
            <a:ext cx="3837650" cy="1033662"/>
            <a:chOff x="0" y="0"/>
            <a:chExt cx="3837649" cy="1033661"/>
          </a:xfrm>
        </p:grpSpPr>
        <p:sp>
          <p:nvSpPr>
            <p:cNvPr id="307" name="四角形"/>
            <p:cNvSpPr/>
            <p:nvPr/>
          </p:nvSpPr>
          <p:spPr>
            <a:xfrm>
              <a:off x="0" y="0"/>
              <a:ext cx="3837650" cy="820407"/>
            </a:xfrm>
            <a:prstGeom prst="rect">
              <a:avLst/>
            </a:prstGeom>
            <a:solidFill>
              <a:schemeClr val="accent4">
                <a:hueOff val="-1081314"/>
                <a:satOff val="4338"/>
                <a:lumOff val="-8931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  <a:endParaRPr/>
            </a:p>
          </p:txBody>
        </p:sp>
        <p:sp>
          <p:nvSpPr>
            <p:cNvPr id="308" name="実行したとき"/>
            <p:cNvSpPr txBox="1"/>
            <p:nvPr/>
          </p:nvSpPr>
          <p:spPr>
            <a:xfrm>
              <a:off x="223373" y="83178"/>
              <a:ext cx="3390901" cy="6540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300">
                  <a:solidFill>
                    <a:srgbClr val="FFFFFF"/>
                  </a:solidFill>
                  <a:latin typeface="ヒラギノ角ゴ Std"/>
                  <a:ea typeface="ヒラギノ角ゴ Std"/>
                  <a:cs typeface="ヒラギノ角ゴ Std"/>
                  <a:sym typeface="ヒラギノ角ゴ Std"/>
                </a:defRPr>
              </a:lvl1pPr>
            </a:lstStyle>
            <a:p>
              <a:r>
                <a:t>実行したとき</a:t>
              </a:r>
            </a:p>
          </p:txBody>
        </p:sp>
        <p:sp>
          <p:nvSpPr>
            <p:cNvPr id="309" name="三角形"/>
            <p:cNvSpPr/>
            <p:nvPr/>
          </p:nvSpPr>
          <p:spPr>
            <a:xfrm rot="10800000">
              <a:off x="527050" y="823052"/>
              <a:ext cx="781977" cy="210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4">
                <a:hueOff val="-1081314"/>
                <a:satOff val="4338"/>
                <a:lumOff val="-8931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  <a:endParaRPr/>
            </a:p>
          </p:txBody>
        </p:sp>
      </p:grpSp>
      <p:grpSp>
        <p:nvGrpSpPr>
          <p:cNvPr id="314" name="グループ"/>
          <p:cNvGrpSpPr/>
          <p:nvPr/>
        </p:nvGrpSpPr>
        <p:grpSpPr>
          <a:xfrm>
            <a:off x="5251450" y="1153583"/>
            <a:ext cx="4584700" cy="2705101"/>
            <a:chOff x="0" y="0"/>
            <a:chExt cx="4584700" cy="2705100"/>
          </a:xfrm>
        </p:grpSpPr>
        <p:pic>
          <p:nvPicPr>
            <p:cNvPr id="311" name="イメージ" descr="イメージ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4584700" cy="2705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2" name="ボトルを順番に調べる"/>
            <p:cNvSpPr txBox="1"/>
            <p:nvPr/>
          </p:nvSpPr>
          <p:spPr>
            <a:xfrm>
              <a:off x="145986" y="327025"/>
              <a:ext cx="4292728" cy="5270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300">
                  <a:solidFill>
                    <a:srgbClr val="FFFFFF"/>
                  </a:solidFill>
                  <a:latin typeface="ヒラギノ角ゴ Std"/>
                  <a:ea typeface="ヒラギノ角ゴ Std"/>
                  <a:cs typeface="ヒラギノ角ゴ Std"/>
                  <a:sym typeface="ヒラギノ角ゴ Std"/>
                </a:defRPr>
              </a:lvl1pPr>
            </a:lstStyle>
            <a:p>
              <a:r>
                <a:t>ボトルを順番に調べる</a:t>
              </a:r>
            </a:p>
          </p:txBody>
        </p:sp>
        <p:sp>
          <p:nvSpPr>
            <p:cNvPr id="313" name="やること"/>
            <p:cNvSpPr txBox="1"/>
            <p:nvPr/>
          </p:nvSpPr>
          <p:spPr>
            <a:xfrm>
              <a:off x="245533" y="1249891"/>
              <a:ext cx="1790701" cy="5270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300">
                  <a:solidFill>
                    <a:srgbClr val="FFFFFF"/>
                  </a:solidFill>
                  <a:latin typeface="ヒラギノ角ゴ Std"/>
                  <a:ea typeface="ヒラギノ角ゴ Std"/>
                  <a:cs typeface="ヒラギノ角ゴ Std"/>
                  <a:sym typeface="ヒラギノ角ゴ Std"/>
                </a:defRPr>
              </a:lvl1pPr>
            </a:lstStyle>
            <a:p>
              <a:r>
                <a:t>やること</a:t>
              </a:r>
            </a:p>
          </p:txBody>
        </p:sp>
      </p:grpSp>
      <p:grpSp>
        <p:nvGrpSpPr>
          <p:cNvPr id="320" name="グループ"/>
          <p:cNvGrpSpPr/>
          <p:nvPr/>
        </p:nvGrpSpPr>
        <p:grpSpPr>
          <a:xfrm>
            <a:off x="7734300" y="2171766"/>
            <a:ext cx="5176706" cy="943240"/>
            <a:chOff x="0" y="0"/>
            <a:chExt cx="5176705" cy="943239"/>
          </a:xfrm>
        </p:grpSpPr>
        <p:grpSp>
          <p:nvGrpSpPr>
            <p:cNvPr id="318" name="グループ"/>
            <p:cNvGrpSpPr/>
            <p:nvPr/>
          </p:nvGrpSpPr>
          <p:grpSpPr>
            <a:xfrm>
              <a:off x="0" y="0"/>
              <a:ext cx="5176706" cy="943240"/>
              <a:chOff x="0" y="0"/>
              <a:chExt cx="5176705" cy="943239"/>
            </a:xfrm>
          </p:grpSpPr>
          <p:pic>
            <p:nvPicPr>
              <p:cNvPr id="315" name="イメージ" descr="イメージ"/>
              <p:cNvPicPr>
                <a:picLocks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0" y="0"/>
                <a:ext cx="5176706" cy="94324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316" name="ディスプレイに"/>
              <p:cNvSpPr txBox="1"/>
              <p:nvPr/>
            </p:nvSpPr>
            <p:spPr>
              <a:xfrm>
                <a:off x="22952" y="246195"/>
                <a:ext cx="2514601" cy="4508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 algn="l">
                  <a:defRPr sz="2700">
                    <a:solidFill>
                      <a:srgbClr val="FFFFFF"/>
                    </a:solidFill>
                    <a:latin typeface="ヒラギノ角ゴ Std"/>
                    <a:ea typeface="ヒラギノ角ゴ Std"/>
                    <a:cs typeface="ヒラギノ角ゴ Std"/>
                    <a:sym typeface="ヒラギノ角ゴ Std"/>
                  </a:defRPr>
                </a:lvl1pPr>
              </a:lstStyle>
              <a:p>
                <a:r>
                  <a:t>ディスプレイに</a:t>
                </a:r>
              </a:p>
            </p:txBody>
          </p:sp>
          <p:sp>
            <p:nvSpPr>
              <p:cNvPr id="317" name="を表示"/>
              <p:cNvSpPr txBox="1"/>
              <p:nvPr/>
            </p:nvSpPr>
            <p:spPr>
              <a:xfrm>
                <a:off x="3993819" y="246195"/>
                <a:ext cx="1143001" cy="4508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 algn="l">
                  <a:defRPr sz="2700">
                    <a:solidFill>
                      <a:srgbClr val="FFFFFF"/>
                    </a:solidFill>
                    <a:latin typeface="ヒラギノ角ゴ Std"/>
                    <a:ea typeface="ヒラギノ角ゴ Std"/>
                    <a:cs typeface="ヒラギノ角ゴ Std"/>
                    <a:sym typeface="ヒラギノ角ゴ Std"/>
                  </a:defRPr>
                </a:lvl1pPr>
              </a:lstStyle>
              <a:p>
                <a:r>
                  <a:t>を表示</a:t>
                </a:r>
              </a:p>
            </p:txBody>
          </p:sp>
        </p:grpSp>
        <p:sp>
          <p:nvSpPr>
            <p:cNvPr id="319" name="四角形"/>
            <p:cNvSpPr/>
            <p:nvPr/>
          </p:nvSpPr>
          <p:spPr>
            <a:xfrm>
              <a:off x="2561166" y="110926"/>
              <a:ext cx="1460766" cy="73170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  <a:endParaRPr/>
            </a:p>
          </p:txBody>
        </p:sp>
      </p:grpSp>
      <p:grpSp>
        <p:nvGrpSpPr>
          <p:cNvPr id="323" name="グループ"/>
          <p:cNvGrpSpPr/>
          <p:nvPr/>
        </p:nvGrpSpPr>
        <p:grpSpPr>
          <a:xfrm>
            <a:off x="10312400" y="2275085"/>
            <a:ext cx="1460765" cy="736601"/>
            <a:chOff x="0" y="0"/>
            <a:chExt cx="1460764" cy="736599"/>
          </a:xfrm>
        </p:grpSpPr>
        <p:sp>
          <p:nvSpPr>
            <p:cNvPr id="321" name="四角形"/>
            <p:cNvSpPr/>
            <p:nvPr/>
          </p:nvSpPr>
          <p:spPr>
            <a:xfrm>
              <a:off x="0" y="2447"/>
              <a:ext cx="1460765" cy="731706"/>
            </a:xfrm>
            <a:prstGeom prst="rect">
              <a:avLst/>
            </a:prstGeom>
            <a:solidFill>
              <a:schemeClr val="accent6">
                <a:hueOff val="-146070"/>
                <a:satOff val="-10048"/>
                <a:lumOff val="-30626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  <a:endParaRPr/>
            </a:p>
          </p:txBody>
        </p:sp>
        <p:sp>
          <p:nvSpPr>
            <p:cNvPr id="322" name="ジュース…"/>
            <p:cNvSpPr txBox="1"/>
            <p:nvPr/>
          </p:nvSpPr>
          <p:spPr>
            <a:xfrm>
              <a:off x="134370" y="0"/>
              <a:ext cx="1192023" cy="7366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2000">
                  <a:solidFill>
                    <a:srgbClr val="FFFFFF"/>
                  </a:solidFill>
                  <a:latin typeface="ヒラギノ角ゴ Std"/>
                  <a:ea typeface="ヒラギノ角ゴ Std"/>
                  <a:cs typeface="ヒラギノ角ゴ Std"/>
                  <a:sym typeface="ヒラギノ角ゴ Std"/>
                </a:defRPr>
              </a:pPr>
              <a:r>
                <a:t>ジュース</a:t>
              </a:r>
            </a:p>
            <a:p>
              <a:pPr>
                <a:defRPr sz="2000">
                  <a:solidFill>
                    <a:srgbClr val="FFFFFF"/>
                  </a:solidFill>
                  <a:latin typeface="ヒラギノ角ゴ Std"/>
                  <a:ea typeface="ヒラギノ角ゴ Std"/>
                  <a:cs typeface="ヒラギノ角ゴ Std"/>
                  <a:sym typeface="ヒラギノ角ゴ Std"/>
                </a:defRPr>
              </a:pPr>
              <a:r>
                <a:t>の量</a:t>
              </a:r>
            </a:p>
          </p:txBody>
        </p:sp>
      </p:grpSp>
      <p:pic>
        <p:nvPicPr>
          <p:cNvPr id="324" name="イメージ" descr="イメージ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66016" y="4200234"/>
            <a:ext cx="2358636" cy="2876386"/>
          </a:xfrm>
          <a:prstGeom prst="rect">
            <a:avLst/>
          </a:prstGeom>
          <a:ln w="12700">
            <a:miter lim="400000"/>
          </a:ln>
        </p:spPr>
      </p:pic>
      <p:sp>
        <p:nvSpPr>
          <p:cNvPr id="325" name="30L"/>
          <p:cNvSpPr txBox="1"/>
          <p:nvPr/>
        </p:nvSpPr>
        <p:spPr>
          <a:xfrm>
            <a:off x="1572341" y="837505"/>
            <a:ext cx="2382013" cy="111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>
                <a:solidFill>
                  <a:schemeClr val="accent3">
                    <a:hueOff val="-274225"/>
                    <a:satOff val="26768"/>
                    <a:lumOff val="11368"/>
                  </a:schemeClr>
                </a:solidFill>
                <a:latin typeface="ヒラギノ角ゴ Std"/>
                <a:ea typeface="ヒラギノ角ゴ Std"/>
                <a:cs typeface="ヒラギノ角ゴ Std"/>
                <a:sym typeface="ヒラギノ角ゴ Std"/>
              </a:defRPr>
            </a:lvl1pPr>
          </a:lstStyle>
          <a:p>
            <a:r>
              <a:t>30L</a:t>
            </a:r>
          </a:p>
        </p:txBody>
      </p:sp>
      <p:sp>
        <p:nvSpPr>
          <p:cNvPr id="326" name="29L"/>
          <p:cNvSpPr txBox="1"/>
          <p:nvPr/>
        </p:nvSpPr>
        <p:spPr>
          <a:xfrm>
            <a:off x="1572341" y="837506"/>
            <a:ext cx="2382013" cy="111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>
                <a:solidFill>
                  <a:schemeClr val="accent3">
                    <a:hueOff val="-274225"/>
                    <a:satOff val="26768"/>
                    <a:lumOff val="11368"/>
                  </a:schemeClr>
                </a:solidFill>
                <a:latin typeface="ヒラギノ角ゴ Std"/>
                <a:ea typeface="ヒラギノ角ゴ Std"/>
                <a:cs typeface="ヒラギノ角ゴ Std"/>
                <a:sym typeface="ヒラギノ角ゴ Std"/>
              </a:defRPr>
            </a:lvl1pPr>
          </a:lstStyle>
          <a:p>
            <a:r>
              <a:t>29L</a:t>
            </a:r>
          </a:p>
        </p:txBody>
      </p:sp>
      <p:sp>
        <p:nvSpPr>
          <p:cNvPr id="327" name="35L"/>
          <p:cNvSpPr txBox="1"/>
          <p:nvPr/>
        </p:nvSpPr>
        <p:spPr>
          <a:xfrm>
            <a:off x="1572341" y="837505"/>
            <a:ext cx="2382013" cy="111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>
                <a:solidFill>
                  <a:schemeClr val="accent3">
                    <a:hueOff val="-274225"/>
                    <a:satOff val="26768"/>
                    <a:lumOff val="11368"/>
                  </a:schemeClr>
                </a:solidFill>
                <a:latin typeface="ヒラギノ角ゴ Std"/>
                <a:ea typeface="ヒラギノ角ゴ Std"/>
                <a:cs typeface="ヒラギノ角ゴ Std"/>
                <a:sym typeface="ヒラギノ角ゴ Std"/>
              </a:defRPr>
            </a:lvl1pPr>
          </a:lstStyle>
          <a:p>
            <a:r>
              <a:t>35L</a:t>
            </a:r>
          </a:p>
        </p:txBody>
      </p:sp>
      <p:sp>
        <p:nvSpPr>
          <p:cNvPr id="328" name="24L"/>
          <p:cNvSpPr txBox="1"/>
          <p:nvPr/>
        </p:nvSpPr>
        <p:spPr>
          <a:xfrm>
            <a:off x="1572341" y="837505"/>
            <a:ext cx="2382013" cy="111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>
                <a:solidFill>
                  <a:schemeClr val="accent3">
                    <a:hueOff val="-274225"/>
                    <a:satOff val="26768"/>
                    <a:lumOff val="11368"/>
                  </a:schemeClr>
                </a:solidFill>
                <a:latin typeface="ヒラギノ角ゴ Std"/>
                <a:ea typeface="ヒラギノ角ゴ Std"/>
                <a:cs typeface="ヒラギノ角ゴ Std"/>
                <a:sym typeface="ヒラギノ角ゴ Std"/>
              </a:defRPr>
            </a:lvl1pPr>
          </a:lstStyle>
          <a:p>
            <a:r>
              <a:t>24L</a:t>
            </a:r>
          </a:p>
        </p:txBody>
      </p:sp>
      <p:sp>
        <p:nvSpPr>
          <p:cNvPr id="329" name="32L"/>
          <p:cNvSpPr txBox="1"/>
          <p:nvPr/>
        </p:nvSpPr>
        <p:spPr>
          <a:xfrm>
            <a:off x="1572341" y="895185"/>
            <a:ext cx="2382013" cy="111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>
                <a:solidFill>
                  <a:schemeClr val="accent3">
                    <a:hueOff val="-274225"/>
                    <a:satOff val="26768"/>
                    <a:lumOff val="11368"/>
                  </a:schemeClr>
                </a:solidFill>
                <a:latin typeface="ヒラギノ角ゴ Std"/>
                <a:ea typeface="ヒラギノ角ゴ Std"/>
                <a:cs typeface="ヒラギノ角ゴ Std"/>
                <a:sym typeface="ヒラギノ角ゴ Std"/>
              </a:defRPr>
            </a:lvl1pPr>
          </a:lstStyle>
          <a:p>
            <a:r>
              <a:t>32L</a:t>
            </a:r>
          </a:p>
        </p:txBody>
      </p:sp>
      <p:sp>
        <p:nvSpPr>
          <p:cNvPr id="330" name="28L"/>
          <p:cNvSpPr txBox="1"/>
          <p:nvPr/>
        </p:nvSpPr>
        <p:spPr>
          <a:xfrm>
            <a:off x="1572341" y="837506"/>
            <a:ext cx="2382013" cy="111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>
                <a:solidFill>
                  <a:schemeClr val="accent3">
                    <a:hueOff val="-274225"/>
                    <a:satOff val="26768"/>
                    <a:lumOff val="11368"/>
                  </a:schemeClr>
                </a:solidFill>
                <a:latin typeface="ヒラギノ角ゴ Std"/>
                <a:ea typeface="ヒラギノ角ゴ Std"/>
                <a:cs typeface="ヒラギノ角ゴ Std"/>
                <a:sym typeface="ヒラギノ角ゴ Std"/>
              </a:defRPr>
            </a:lvl1pPr>
          </a:lstStyle>
          <a:p>
            <a:r>
              <a:t>28L</a:t>
            </a:r>
          </a:p>
        </p:txBody>
      </p:sp>
      <p:sp>
        <p:nvSpPr>
          <p:cNvPr id="331" name="31L"/>
          <p:cNvSpPr txBox="1"/>
          <p:nvPr/>
        </p:nvSpPr>
        <p:spPr>
          <a:xfrm>
            <a:off x="1572341" y="837506"/>
            <a:ext cx="2382013" cy="111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>
                <a:solidFill>
                  <a:schemeClr val="accent3">
                    <a:hueOff val="-274225"/>
                    <a:satOff val="26768"/>
                    <a:lumOff val="11368"/>
                  </a:schemeClr>
                </a:solidFill>
                <a:latin typeface="ヒラギノ角ゴ Std"/>
                <a:ea typeface="ヒラギノ角ゴ Std"/>
                <a:cs typeface="ヒラギノ角ゴ Std"/>
                <a:sym typeface="ヒラギノ角ゴ Std"/>
              </a:defRPr>
            </a:lvl1pPr>
          </a:lstStyle>
          <a:p>
            <a:r>
              <a:t>31L</a:t>
            </a:r>
          </a:p>
        </p:txBody>
      </p:sp>
      <p:sp>
        <p:nvSpPr>
          <p:cNvPr id="332" name="22L"/>
          <p:cNvSpPr txBox="1"/>
          <p:nvPr/>
        </p:nvSpPr>
        <p:spPr>
          <a:xfrm>
            <a:off x="1572341" y="837506"/>
            <a:ext cx="2382013" cy="111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>
                <a:solidFill>
                  <a:schemeClr val="accent3">
                    <a:hueOff val="-274225"/>
                    <a:satOff val="26768"/>
                    <a:lumOff val="11368"/>
                  </a:schemeClr>
                </a:solidFill>
                <a:latin typeface="ヒラギノ角ゴ Std"/>
                <a:ea typeface="ヒラギノ角ゴ Std"/>
                <a:cs typeface="ヒラギノ角ゴ Std"/>
                <a:sym typeface="ヒラギノ角ゴ Std"/>
              </a:defRPr>
            </a:lvl1pPr>
          </a:lstStyle>
          <a:p>
            <a:r>
              <a:rPr dirty="0"/>
              <a:t>22L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8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xit" presetSubtype="0" fill="hold" grpId="11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ntr" presetSubtype="0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xit" presetSubtype="0" fill="hold" grpId="14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" presetClass="entr" presetSubtype="0" fill="hold" grpId="1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xit" presetSubtype="0" fill="hold" grpId="17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ntr" presetSubtype="0" fill="hold" grpId="1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xit" presetSubtype="0" fill="hold" grpId="2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1" presetClass="entr" presetSubtype="0" fill="hold" grpId="2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1" presetClass="exit" presetSubtype="0" fill="hold" grpId="23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1" presetClass="entr" presetSubtype="0" fill="hold" grpId="2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" presetClass="exit" presetSubtype="0" fill="hold" grpId="26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1" presetClass="entr" presetSubtype="0" fill="hold" grpId="2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1" presetClass="exit" presetSubtype="0" fill="hold" grpId="29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" grpId="1" animBg="1" advAuto="0"/>
      <p:bldP spid="314" grpId="2" animBg="1" advAuto="0"/>
      <p:bldP spid="320" grpId="3" animBg="1" advAuto="0"/>
      <p:bldP spid="323" grpId="4" animBg="1" advAuto="0"/>
      <p:bldP spid="324" grpId="5" animBg="1" advAuto="0"/>
      <p:bldP spid="325" grpId="6" animBg="1" advAuto="0"/>
      <p:bldP spid="325" grpId="8" animBg="1" advAuto="0"/>
      <p:bldP spid="326" grpId="9" animBg="1" advAuto="0"/>
      <p:bldP spid="326" grpId="11" animBg="1" advAuto="0"/>
      <p:bldP spid="327" grpId="12" animBg="1" advAuto="0"/>
      <p:bldP spid="327" grpId="14" animBg="1" advAuto="0"/>
      <p:bldP spid="328" grpId="15" animBg="1" advAuto="0"/>
      <p:bldP spid="328" grpId="17" animBg="1" advAuto="0"/>
      <p:bldP spid="329" grpId="18" animBg="1" advAuto="0"/>
      <p:bldP spid="329" grpId="20" animBg="1" advAuto="0"/>
      <p:bldP spid="330" grpId="21" animBg="1" advAuto="0"/>
      <p:bldP spid="330" grpId="23" animBg="1" advAuto="0"/>
      <p:bldP spid="331" grpId="24" animBg="1" advAuto="0"/>
      <p:bldP spid="331" grpId="26" animBg="1" advAuto="0"/>
      <p:bldP spid="332" grpId="27" animBg="1" advAuto="0"/>
      <p:bldP spid="332" grpId="29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イメージ" descr="イメージ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25243" y="2300607"/>
            <a:ext cx="3859494" cy="4706700"/>
          </a:xfrm>
          <a:prstGeom prst="rect">
            <a:avLst/>
          </a:prstGeom>
          <a:ln w="12700">
            <a:miter lim="400000"/>
          </a:ln>
        </p:spPr>
      </p:pic>
      <p:sp>
        <p:nvSpPr>
          <p:cNvPr id="337" name="ステージ3"/>
          <p:cNvSpPr txBox="1"/>
          <p:nvPr/>
        </p:nvSpPr>
        <p:spPr>
          <a:xfrm>
            <a:off x="5371702" y="3678063"/>
            <a:ext cx="6660948" cy="1473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800">
                <a:latin typeface="ヒラギノ角ゴ Std"/>
                <a:ea typeface="ヒラギノ角ゴ Std"/>
                <a:cs typeface="ヒラギノ角ゴ Std"/>
                <a:sym typeface="ヒラギノ角ゴ Std"/>
              </a:defRPr>
            </a:lvl1pPr>
          </a:lstStyle>
          <a:p>
            <a:r>
              <a:t>ステージ3</a:t>
            </a:r>
          </a:p>
        </p:txBody>
      </p:sp>
      <p:sp>
        <p:nvSpPr>
          <p:cNvPr id="338" name="Stage3"/>
          <p:cNvSpPr txBox="1"/>
          <p:nvPr/>
        </p:nvSpPr>
        <p:spPr>
          <a:xfrm>
            <a:off x="7462402" y="5099683"/>
            <a:ext cx="1814069" cy="552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/>
            </a:lvl1pPr>
          </a:lstStyle>
          <a:p>
            <a:r>
              <a:t>Stage3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イメージ" descr="イメージ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4641" y="3918660"/>
            <a:ext cx="7333986" cy="2255399"/>
          </a:xfrm>
          <a:prstGeom prst="rect">
            <a:avLst/>
          </a:prstGeom>
          <a:ln w="12700">
            <a:miter lim="400000"/>
          </a:ln>
        </p:spPr>
      </p:pic>
      <p:sp>
        <p:nvSpPr>
          <p:cNvPr id="343" name="四角形"/>
          <p:cNvSpPr/>
          <p:nvPr/>
        </p:nvSpPr>
        <p:spPr>
          <a:xfrm>
            <a:off x="3299519" y="6426200"/>
            <a:ext cx="2138562" cy="2320925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/>
          </a:p>
        </p:txBody>
      </p:sp>
      <p:sp>
        <p:nvSpPr>
          <p:cNvPr id="344" name="円形"/>
          <p:cNvSpPr/>
          <p:nvPr/>
        </p:nvSpPr>
        <p:spPr>
          <a:xfrm>
            <a:off x="3666066" y="6697133"/>
            <a:ext cx="503305" cy="507273"/>
          </a:xfrm>
          <a:prstGeom prst="ellipse">
            <a:avLst/>
          </a:prstGeom>
          <a:solidFill>
            <a:srgbClr val="D6D5D5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/>
          </a:p>
        </p:txBody>
      </p:sp>
      <p:sp>
        <p:nvSpPr>
          <p:cNvPr id="345" name="円形"/>
          <p:cNvSpPr/>
          <p:nvPr/>
        </p:nvSpPr>
        <p:spPr>
          <a:xfrm>
            <a:off x="4504266" y="6697133"/>
            <a:ext cx="503305" cy="507273"/>
          </a:xfrm>
          <a:prstGeom prst="ellipse">
            <a:avLst/>
          </a:prstGeom>
          <a:solidFill>
            <a:srgbClr val="D6D5D5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/>
          </a:p>
        </p:txBody>
      </p:sp>
      <p:sp>
        <p:nvSpPr>
          <p:cNvPr id="346" name="円形"/>
          <p:cNvSpPr/>
          <p:nvPr/>
        </p:nvSpPr>
        <p:spPr>
          <a:xfrm>
            <a:off x="3666066" y="7333026"/>
            <a:ext cx="503305" cy="507273"/>
          </a:xfrm>
          <a:prstGeom prst="ellipse">
            <a:avLst/>
          </a:prstGeom>
          <a:solidFill>
            <a:srgbClr val="D6D5D5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/>
          </a:p>
        </p:txBody>
      </p:sp>
      <p:sp>
        <p:nvSpPr>
          <p:cNvPr id="347" name="円形"/>
          <p:cNvSpPr/>
          <p:nvPr/>
        </p:nvSpPr>
        <p:spPr>
          <a:xfrm>
            <a:off x="4504266" y="7333026"/>
            <a:ext cx="503304" cy="507273"/>
          </a:xfrm>
          <a:prstGeom prst="ellipse">
            <a:avLst/>
          </a:prstGeom>
          <a:solidFill>
            <a:srgbClr val="D6D5D5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/>
          </a:p>
        </p:txBody>
      </p:sp>
      <p:sp>
        <p:nvSpPr>
          <p:cNvPr id="348" name="楕円"/>
          <p:cNvSpPr/>
          <p:nvPr/>
        </p:nvSpPr>
        <p:spPr>
          <a:xfrm>
            <a:off x="4029306" y="7833452"/>
            <a:ext cx="678988" cy="684346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/>
          </a:p>
        </p:txBody>
      </p:sp>
      <p:sp>
        <p:nvSpPr>
          <p:cNvPr id="349" name="四角形"/>
          <p:cNvSpPr/>
          <p:nvPr/>
        </p:nvSpPr>
        <p:spPr>
          <a:xfrm>
            <a:off x="1627948" y="279400"/>
            <a:ext cx="5481705" cy="3114345"/>
          </a:xfrm>
          <a:prstGeom prst="rect">
            <a:avLst/>
          </a:prstGeom>
          <a:solidFill>
            <a:srgbClr val="92929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/>
          </a:p>
        </p:txBody>
      </p:sp>
      <p:sp>
        <p:nvSpPr>
          <p:cNvPr id="350" name="四角形"/>
          <p:cNvSpPr/>
          <p:nvPr/>
        </p:nvSpPr>
        <p:spPr>
          <a:xfrm>
            <a:off x="2031437" y="663409"/>
            <a:ext cx="4674725" cy="2346326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/>
          </a:p>
        </p:txBody>
      </p:sp>
      <p:grpSp>
        <p:nvGrpSpPr>
          <p:cNvPr id="355" name="グループ"/>
          <p:cNvGrpSpPr/>
          <p:nvPr/>
        </p:nvGrpSpPr>
        <p:grpSpPr>
          <a:xfrm>
            <a:off x="4394199" y="6790266"/>
            <a:ext cx="4959351" cy="1431396"/>
            <a:chOff x="0" y="-38100"/>
            <a:chExt cx="4959349" cy="1431395"/>
          </a:xfrm>
        </p:grpSpPr>
        <p:grpSp>
          <p:nvGrpSpPr>
            <p:cNvPr id="353" name="実行ボタン"/>
            <p:cNvGrpSpPr/>
            <p:nvPr/>
          </p:nvGrpSpPr>
          <p:grpSpPr>
            <a:xfrm>
              <a:off x="1898650" y="-38100"/>
              <a:ext cx="3060700" cy="812800"/>
              <a:chOff x="0" y="0"/>
              <a:chExt cx="3060699" cy="812799"/>
            </a:xfrm>
          </p:grpSpPr>
          <p:sp>
            <p:nvSpPr>
              <p:cNvPr id="352" name="実行ボタン"/>
              <p:cNvSpPr txBox="1"/>
              <p:nvPr/>
            </p:nvSpPr>
            <p:spPr>
              <a:xfrm>
                <a:off x="38100" y="38100"/>
                <a:ext cx="2984500" cy="736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4400">
                    <a:latin typeface="ヒラギノ角ゴ Std"/>
                    <a:ea typeface="ヒラギノ角ゴ Std"/>
                    <a:cs typeface="ヒラギノ角ゴ Std"/>
                    <a:sym typeface="ヒラギノ角ゴ Std"/>
                  </a:defRPr>
                </a:lvl1pPr>
              </a:lstStyle>
              <a:p>
                <a:r>
                  <a:t>実行ボタン</a:t>
                </a:r>
              </a:p>
            </p:txBody>
          </p:sp>
          <p:pic>
            <p:nvPicPr>
              <p:cNvPr id="351" name="実行ボタン" descr="実行ボタン"/>
              <p:cNvPicPr>
                <a:picLocks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0" y="-1"/>
                <a:ext cx="3060700" cy="812801"/>
              </a:xfrm>
              <a:prstGeom prst="rect">
                <a:avLst/>
              </a:prstGeom>
              <a:effectLst/>
            </p:spPr>
          </p:pic>
        </p:grpSp>
        <p:sp>
          <p:nvSpPr>
            <p:cNvPr id="354" name="線"/>
            <p:cNvSpPr/>
            <p:nvPr/>
          </p:nvSpPr>
          <p:spPr>
            <a:xfrm flipV="1">
              <a:off x="0" y="416916"/>
              <a:ext cx="1932451" cy="97638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  <a:endParaRPr/>
            </a:p>
          </p:txBody>
        </p:sp>
      </p:grpSp>
      <p:grpSp>
        <p:nvGrpSpPr>
          <p:cNvPr id="360" name="グループ"/>
          <p:cNvGrpSpPr/>
          <p:nvPr/>
        </p:nvGrpSpPr>
        <p:grpSpPr>
          <a:xfrm>
            <a:off x="5113866" y="570441"/>
            <a:ext cx="5200651" cy="1428221"/>
            <a:chOff x="0" y="-34925"/>
            <a:chExt cx="5200650" cy="1428220"/>
          </a:xfrm>
        </p:grpSpPr>
        <p:grpSp>
          <p:nvGrpSpPr>
            <p:cNvPr id="358" name="ディスプレイ"/>
            <p:cNvGrpSpPr/>
            <p:nvPr/>
          </p:nvGrpSpPr>
          <p:grpSpPr>
            <a:xfrm>
              <a:off x="1657350" y="-34925"/>
              <a:ext cx="3543300" cy="806450"/>
              <a:chOff x="0" y="0"/>
              <a:chExt cx="3543300" cy="806449"/>
            </a:xfrm>
          </p:grpSpPr>
          <p:sp>
            <p:nvSpPr>
              <p:cNvPr id="357" name="ディスプレイ"/>
              <p:cNvSpPr txBox="1"/>
              <p:nvPr/>
            </p:nvSpPr>
            <p:spPr>
              <a:xfrm>
                <a:off x="38100" y="38099"/>
                <a:ext cx="3467100" cy="73025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4300">
                    <a:latin typeface="ヒラギノ角ゴ Std"/>
                    <a:ea typeface="ヒラギノ角ゴ Std"/>
                    <a:cs typeface="ヒラギノ角ゴ Std"/>
                    <a:sym typeface="ヒラギノ角ゴ Std"/>
                  </a:defRPr>
                </a:lvl1pPr>
              </a:lstStyle>
              <a:p>
                <a:r>
                  <a:t>ディスプレイ</a:t>
                </a:r>
              </a:p>
            </p:txBody>
          </p:sp>
          <p:pic>
            <p:nvPicPr>
              <p:cNvPr id="356" name="ディスプレイ" descr="ディスプレイ"/>
              <p:cNvPicPr>
                <a:picLocks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0" y="-1"/>
                <a:ext cx="3543301" cy="806451"/>
              </a:xfrm>
              <a:prstGeom prst="rect">
                <a:avLst/>
              </a:prstGeom>
              <a:effectLst/>
            </p:spPr>
          </p:pic>
        </p:grpSp>
        <p:sp>
          <p:nvSpPr>
            <p:cNvPr id="359" name="線"/>
            <p:cNvSpPr/>
            <p:nvPr/>
          </p:nvSpPr>
          <p:spPr>
            <a:xfrm flipV="1">
              <a:off x="0" y="416916"/>
              <a:ext cx="1932451" cy="976380"/>
            </a:xfrm>
            <a:prstGeom prst="line">
              <a:avLst/>
            </a:prstGeom>
            <a:noFill/>
            <a:ln w="25400" cap="flat">
              <a:solidFill>
                <a:schemeClr val="accent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  <a:endParaRPr/>
            </a:p>
          </p:txBody>
        </p:sp>
      </p:grpSp>
      <p:pic>
        <p:nvPicPr>
          <p:cNvPr id="361" name="イメージ" descr="イメージ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99882" y="6774101"/>
            <a:ext cx="3859495" cy="4706700"/>
          </a:xfrm>
          <a:prstGeom prst="rect">
            <a:avLst/>
          </a:prstGeom>
          <a:ln w="12700">
            <a:miter lim="400000"/>
          </a:ln>
        </p:spPr>
      </p:pic>
      <p:sp>
        <p:nvSpPr>
          <p:cNvPr id="362" name="231L"/>
          <p:cNvSpPr txBox="1"/>
          <p:nvPr/>
        </p:nvSpPr>
        <p:spPr>
          <a:xfrm>
            <a:off x="2193575" y="1077747"/>
            <a:ext cx="4350450" cy="1517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100">
                <a:solidFill>
                  <a:schemeClr val="accent3">
                    <a:hueOff val="-274225"/>
                    <a:satOff val="26768"/>
                    <a:lumOff val="11368"/>
                  </a:schemeClr>
                </a:solidFill>
                <a:latin typeface="ヒラギノ角ゴ Std"/>
                <a:ea typeface="ヒラギノ角ゴ Std"/>
                <a:cs typeface="ヒラギノ角ゴ Std"/>
                <a:sym typeface="ヒラギノ角ゴ Std"/>
              </a:defRPr>
            </a:lvl1pPr>
          </a:lstStyle>
          <a:p>
            <a:r>
              <a:t>231L</a:t>
            </a:r>
          </a:p>
        </p:txBody>
      </p:sp>
      <p:grpSp>
        <p:nvGrpSpPr>
          <p:cNvPr id="376" name="グループ"/>
          <p:cNvGrpSpPr/>
          <p:nvPr/>
        </p:nvGrpSpPr>
        <p:grpSpPr>
          <a:xfrm>
            <a:off x="1167606" y="2913260"/>
            <a:ext cx="11059915" cy="3462769"/>
            <a:chOff x="0" y="0"/>
            <a:chExt cx="11059913" cy="3462767"/>
          </a:xfrm>
        </p:grpSpPr>
        <p:sp>
          <p:nvSpPr>
            <p:cNvPr id="363" name="四角形"/>
            <p:cNvSpPr/>
            <p:nvPr/>
          </p:nvSpPr>
          <p:spPr>
            <a:xfrm>
              <a:off x="8285426" y="464310"/>
              <a:ext cx="2693261" cy="2998458"/>
            </a:xfrm>
            <a:prstGeom prst="rect">
              <a:avLst/>
            </a:prstGeom>
            <a:solidFill>
              <a:schemeClr val="accent2">
                <a:alpha val="33238"/>
              </a:schemeClr>
            </a:solidFill>
            <a:ln w="25400" cap="flat">
              <a:solidFill>
                <a:srgbClr val="000000">
                  <a:alpha val="3323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  <a:endParaRPr/>
            </a:p>
          </p:txBody>
        </p:sp>
        <p:sp>
          <p:nvSpPr>
            <p:cNvPr id="364" name="四角形"/>
            <p:cNvSpPr/>
            <p:nvPr/>
          </p:nvSpPr>
          <p:spPr>
            <a:xfrm>
              <a:off x="8204200" y="0"/>
              <a:ext cx="2855714" cy="532673"/>
            </a:xfrm>
            <a:prstGeom prst="rect">
              <a:avLst/>
            </a:pr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  <a:endParaRPr/>
            </a:p>
          </p:txBody>
        </p:sp>
        <p:sp>
          <p:nvSpPr>
            <p:cNvPr id="365" name="四角形"/>
            <p:cNvSpPr/>
            <p:nvPr/>
          </p:nvSpPr>
          <p:spPr>
            <a:xfrm>
              <a:off x="0" y="635000"/>
              <a:ext cx="7820092" cy="201156"/>
            </a:xfrm>
            <a:prstGeom prst="rect">
              <a:avLst/>
            </a:pr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  <a:endParaRPr/>
            </a:p>
          </p:txBody>
        </p:sp>
        <p:sp>
          <p:nvSpPr>
            <p:cNvPr id="366" name="四角形"/>
            <p:cNvSpPr/>
            <p:nvPr/>
          </p:nvSpPr>
          <p:spPr>
            <a:xfrm>
              <a:off x="8466" y="745066"/>
              <a:ext cx="191825" cy="279041"/>
            </a:xfrm>
            <a:prstGeom prst="rect">
              <a:avLst/>
            </a:pr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  <a:endParaRPr/>
            </a:p>
          </p:txBody>
        </p:sp>
        <p:sp>
          <p:nvSpPr>
            <p:cNvPr id="367" name="四角形"/>
            <p:cNvSpPr/>
            <p:nvPr/>
          </p:nvSpPr>
          <p:spPr>
            <a:xfrm>
              <a:off x="910226" y="745066"/>
              <a:ext cx="191824" cy="279041"/>
            </a:xfrm>
            <a:prstGeom prst="rect">
              <a:avLst/>
            </a:pr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  <a:endParaRPr/>
            </a:p>
          </p:txBody>
        </p:sp>
        <p:sp>
          <p:nvSpPr>
            <p:cNvPr id="368" name="四角形"/>
            <p:cNvSpPr/>
            <p:nvPr/>
          </p:nvSpPr>
          <p:spPr>
            <a:xfrm>
              <a:off x="1877422" y="745066"/>
              <a:ext cx="191825" cy="279041"/>
            </a:xfrm>
            <a:prstGeom prst="rect">
              <a:avLst/>
            </a:pr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  <a:endParaRPr/>
            </a:p>
          </p:txBody>
        </p:sp>
        <p:sp>
          <p:nvSpPr>
            <p:cNvPr id="369" name="四角形"/>
            <p:cNvSpPr/>
            <p:nvPr/>
          </p:nvSpPr>
          <p:spPr>
            <a:xfrm>
              <a:off x="2779182" y="745066"/>
              <a:ext cx="191824" cy="279041"/>
            </a:xfrm>
            <a:prstGeom prst="rect">
              <a:avLst/>
            </a:pr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  <a:endParaRPr/>
            </a:p>
          </p:txBody>
        </p:sp>
        <p:sp>
          <p:nvSpPr>
            <p:cNvPr id="370" name="四角形"/>
            <p:cNvSpPr/>
            <p:nvPr/>
          </p:nvSpPr>
          <p:spPr>
            <a:xfrm>
              <a:off x="3746379" y="745066"/>
              <a:ext cx="191824" cy="279041"/>
            </a:xfrm>
            <a:prstGeom prst="rect">
              <a:avLst/>
            </a:pr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  <a:endParaRPr/>
            </a:p>
          </p:txBody>
        </p:sp>
        <p:sp>
          <p:nvSpPr>
            <p:cNvPr id="371" name="四角形"/>
            <p:cNvSpPr/>
            <p:nvPr/>
          </p:nvSpPr>
          <p:spPr>
            <a:xfrm>
              <a:off x="4648138" y="745066"/>
              <a:ext cx="191825" cy="279041"/>
            </a:xfrm>
            <a:prstGeom prst="rect">
              <a:avLst/>
            </a:pr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  <a:endParaRPr/>
            </a:p>
          </p:txBody>
        </p:sp>
        <p:sp>
          <p:nvSpPr>
            <p:cNvPr id="372" name="四角形"/>
            <p:cNvSpPr/>
            <p:nvPr/>
          </p:nvSpPr>
          <p:spPr>
            <a:xfrm>
              <a:off x="5615335" y="745066"/>
              <a:ext cx="191824" cy="279041"/>
            </a:xfrm>
            <a:prstGeom prst="rect">
              <a:avLst/>
            </a:pr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  <a:endParaRPr/>
            </a:p>
          </p:txBody>
        </p:sp>
        <p:sp>
          <p:nvSpPr>
            <p:cNvPr id="373" name="四角形"/>
            <p:cNvSpPr/>
            <p:nvPr/>
          </p:nvSpPr>
          <p:spPr>
            <a:xfrm>
              <a:off x="6517094" y="745066"/>
              <a:ext cx="191824" cy="279041"/>
            </a:xfrm>
            <a:prstGeom prst="rect">
              <a:avLst/>
            </a:pr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  <a:endParaRPr/>
            </a:p>
          </p:txBody>
        </p:sp>
        <p:sp>
          <p:nvSpPr>
            <p:cNvPr id="374" name="四角形"/>
            <p:cNvSpPr/>
            <p:nvPr/>
          </p:nvSpPr>
          <p:spPr>
            <a:xfrm>
              <a:off x="7630407" y="154236"/>
              <a:ext cx="191825" cy="607118"/>
            </a:xfrm>
            <a:prstGeom prst="rect">
              <a:avLst/>
            </a:pr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  <a:endParaRPr/>
            </a:p>
          </p:txBody>
        </p:sp>
        <p:sp>
          <p:nvSpPr>
            <p:cNvPr id="375" name="四角形"/>
            <p:cNvSpPr/>
            <p:nvPr/>
          </p:nvSpPr>
          <p:spPr>
            <a:xfrm>
              <a:off x="7786956" y="154236"/>
              <a:ext cx="458319" cy="201157"/>
            </a:xfrm>
            <a:prstGeom prst="rect">
              <a:avLst/>
            </a:pr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  <a:endParaRPr/>
            </a:p>
          </p:txBody>
        </p:sp>
      </p:grpSp>
      <p:grpSp>
        <p:nvGrpSpPr>
          <p:cNvPr id="382" name="グループ"/>
          <p:cNvGrpSpPr/>
          <p:nvPr/>
        </p:nvGrpSpPr>
        <p:grpSpPr>
          <a:xfrm>
            <a:off x="9632569" y="1646007"/>
            <a:ext cx="2362201" cy="1576723"/>
            <a:chOff x="-38100" y="-38100"/>
            <a:chExt cx="2362200" cy="1576722"/>
          </a:xfrm>
        </p:grpSpPr>
        <p:grpSp>
          <p:nvGrpSpPr>
            <p:cNvPr id="379" name="タンク"/>
            <p:cNvGrpSpPr/>
            <p:nvPr/>
          </p:nvGrpSpPr>
          <p:grpSpPr>
            <a:xfrm>
              <a:off x="-38100" y="-38100"/>
              <a:ext cx="2362200" cy="958850"/>
              <a:chOff x="0" y="0"/>
              <a:chExt cx="2362200" cy="958849"/>
            </a:xfrm>
          </p:grpSpPr>
          <p:sp>
            <p:nvSpPr>
              <p:cNvPr id="378" name="タンク"/>
              <p:cNvSpPr txBox="1"/>
              <p:nvPr/>
            </p:nvSpPr>
            <p:spPr>
              <a:xfrm>
                <a:off x="38100" y="38099"/>
                <a:ext cx="2286000" cy="882651"/>
              </a:xfrm>
              <a:prstGeom prst="rect">
                <a:avLst/>
              </a:prstGeom>
              <a:solidFill>
                <a:schemeClr val="accent5">
                  <a:hueOff val="-82419"/>
                  <a:satOff val="-9513"/>
                  <a:lumOff val="-16343"/>
                </a:schemeClr>
              </a:solidFill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5500">
                    <a:latin typeface="ヒラギノ角ゴ Std"/>
                    <a:ea typeface="ヒラギノ角ゴ Std"/>
                    <a:cs typeface="ヒラギノ角ゴ Std"/>
                    <a:sym typeface="ヒラギノ角ゴ Std"/>
                  </a:defRPr>
                </a:lvl1pPr>
              </a:lstStyle>
              <a:p>
                <a:r>
                  <a:t>タンク</a:t>
                </a:r>
              </a:p>
            </p:txBody>
          </p:sp>
          <p:pic>
            <p:nvPicPr>
              <p:cNvPr id="377" name="タンク" descr="タンク"/>
              <p:cNvPicPr>
                <a:picLocks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-1" y="-1"/>
                <a:ext cx="2362201" cy="958851"/>
              </a:xfrm>
              <a:prstGeom prst="rect">
                <a:avLst/>
              </a:prstGeom>
              <a:effectLst/>
            </p:spPr>
          </p:pic>
        </p:grpSp>
        <p:pic>
          <p:nvPicPr>
            <p:cNvPr id="380" name="線" descr="線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 rot="18332159">
              <a:off x="224630" y="1130602"/>
              <a:ext cx="854750" cy="76201"/>
            </a:xfrm>
            <a:prstGeom prst="rect">
              <a:avLst/>
            </a:prstGeom>
            <a:effectLst/>
          </p:spPr>
        </p:pic>
      </p:grpSp>
      <p:sp>
        <p:nvSpPr>
          <p:cNvPr id="383" name="四角形"/>
          <p:cNvSpPr/>
          <p:nvPr/>
        </p:nvSpPr>
        <p:spPr>
          <a:xfrm>
            <a:off x="930091" y="4282750"/>
            <a:ext cx="617915" cy="1485476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/>
          </a:p>
        </p:txBody>
      </p:sp>
      <p:sp>
        <p:nvSpPr>
          <p:cNvPr id="384" name="四角形"/>
          <p:cNvSpPr/>
          <p:nvPr/>
        </p:nvSpPr>
        <p:spPr>
          <a:xfrm>
            <a:off x="1869869" y="4562339"/>
            <a:ext cx="617915" cy="1205887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/>
          </a:p>
        </p:txBody>
      </p:sp>
      <p:sp>
        <p:nvSpPr>
          <p:cNvPr id="385" name="四角形"/>
          <p:cNvSpPr/>
          <p:nvPr/>
        </p:nvSpPr>
        <p:spPr>
          <a:xfrm>
            <a:off x="2796946" y="4051718"/>
            <a:ext cx="617916" cy="1729208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/>
          </a:p>
        </p:txBody>
      </p:sp>
      <p:sp>
        <p:nvSpPr>
          <p:cNvPr id="386" name="四角形"/>
          <p:cNvSpPr/>
          <p:nvPr/>
        </p:nvSpPr>
        <p:spPr>
          <a:xfrm>
            <a:off x="3736724" y="4951582"/>
            <a:ext cx="617916" cy="810906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/>
          </a:p>
        </p:txBody>
      </p:sp>
      <p:sp>
        <p:nvSpPr>
          <p:cNvPr id="387" name="四角形"/>
          <p:cNvSpPr/>
          <p:nvPr/>
        </p:nvSpPr>
        <p:spPr>
          <a:xfrm>
            <a:off x="4676502" y="4270709"/>
            <a:ext cx="617916" cy="1504479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/>
          </a:p>
        </p:txBody>
      </p:sp>
      <p:sp>
        <p:nvSpPr>
          <p:cNvPr id="388" name="四角形"/>
          <p:cNvSpPr/>
          <p:nvPr/>
        </p:nvSpPr>
        <p:spPr>
          <a:xfrm>
            <a:off x="5603580" y="4580777"/>
            <a:ext cx="617916" cy="119441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/>
          </a:p>
        </p:txBody>
      </p:sp>
      <p:sp>
        <p:nvSpPr>
          <p:cNvPr id="389" name="四角形"/>
          <p:cNvSpPr/>
          <p:nvPr/>
        </p:nvSpPr>
        <p:spPr>
          <a:xfrm>
            <a:off x="6517958" y="4270709"/>
            <a:ext cx="617916" cy="1504479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/>
          </a:p>
        </p:txBody>
      </p:sp>
      <p:sp>
        <p:nvSpPr>
          <p:cNvPr id="390" name="四角形"/>
          <p:cNvSpPr/>
          <p:nvPr/>
        </p:nvSpPr>
        <p:spPr>
          <a:xfrm>
            <a:off x="7445036" y="5167470"/>
            <a:ext cx="617916" cy="607718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/>
          </a:p>
        </p:txBody>
      </p:sp>
      <p:sp>
        <p:nvSpPr>
          <p:cNvPr id="391" name="四角形"/>
          <p:cNvSpPr/>
          <p:nvPr/>
        </p:nvSpPr>
        <p:spPr>
          <a:xfrm>
            <a:off x="9498357" y="6050101"/>
            <a:ext cx="2579824" cy="319259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/>
          </a:p>
        </p:txBody>
      </p:sp>
      <p:sp>
        <p:nvSpPr>
          <p:cNvPr id="392" name="四角形"/>
          <p:cNvSpPr/>
          <p:nvPr/>
        </p:nvSpPr>
        <p:spPr>
          <a:xfrm>
            <a:off x="9498357" y="5811282"/>
            <a:ext cx="2579824" cy="416294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/>
          </a:p>
        </p:txBody>
      </p:sp>
      <p:sp>
        <p:nvSpPr>
          <p:cNvPr id="393" name="四角形"/>
          <p:cNvSpPr/>
          <p:nvPr/>
        </p:nvSpPr>
        <p:spPr>
          <a:xfrm>
            <a:off x="9498357" y="5582682"/>
            <a:ext cx="2579824" cy="416294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/>
          </a:p>
        </p:txBody>
      </p:sp>
      <p:sp>
        <p:nvSpPr>
          <p:cNvPr id="394" name="四角形"/>
          <p:cNvSpPr/>
          <p:nvPr/>
        </p:nvSpPr>
        <p:spPr>
          <a:xfrm>
            <a:off x="9498357" y="5366782"/>
            <a:ext cx="2579824" cy="416294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/>
          </a:p>
        </p:txBody>
      </p:sp>
      <p:sp>
        <p:nvSpPr>
          <p:cNvPr id="395" name="四角形"/>
          <p:cNvSpPr/>
          <p:nvPr/>
        </p:nvSpPr>
        <p:spPr>
          <a:xfrm>
            <a:off x="9498357" y="5148888"/>
            <a:ext cx="2579824" cy="416294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/>
          </a:p>
        </p:txBody>
      </p:sp>
      <p:sp>
        <p:nvSpPr>
          <p:cNvPr id="396" name="四角形"/>
          <p:cNvSpPr/>
          <p:nvPr/>
        </p:nvSpPr>
        <p:spPr>
          <a:xfrm>
            <a:off x="9498357" y="4909582"/>
            <a:ext cx="2579824" cy="416294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/>
          </a:p>
        </p:txBody>
      </p:sp>
      <p:sp>
        <p:nvSpPr>
          <p:cNvPr id="397" name="四角形"/>
          <p:cNvSpPr/>
          <p:nvPr/>
        </p:nvSpPr>
        <p:spPr>
          <a:xfrm>
            <a:off x="9498357" y="4669362"/>
            <a:ext cx="2579824" cy="416294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/>
          </a:p>
        </p:txBody>
      </p:sp>
      <p:sp>
        <p:nvSpPr>
          <p:cNvPr id="398" name="四角形"/>
          <p:cNvSpPr/>
          <p:nvPr/>
        </p:nvSpPr>
        <p:spPr>
          <a:xfrm>
            <a:off x="9498357" y="4436497"/>
            <a:ext cx="2579824" cy="416295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1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up)">
                                      <p:cBhvr>
                                        <p:cTn id="28" dur="400" fill="hold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"/>
                            </p:stCondLst>
                            <p:childTnLst>
                              <p:par>
                                <p:cTn id="31" presetID="22" presetClass="entr" presetSubtype="4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4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1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up)">
                                      <p:cBhvr>
                                        <p:cTn id="37" dur="400" fill="hold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"/>
                            </p:stCondLst>
                            <p:childTnLst>
                              <p:par>
                                <p:cTn id="40" presetID="22" presetClass="entr" presetSubtype="4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4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1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up)">
                                      <p:cBhvr>
                                        <p:cTn id="46" dur="400" fill="hold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"/>
                            </p:stCondLst>
                            <p:childTnLst>
                              <p:par>
                                <p:cTn id="49" presetID="22" presetClass="entr" presetSubtype="4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4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1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up)">
                                      <p:cBhvr>
                                        <p:cTn id="55" dur="400" fill="hold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"/>
                            </p:stCondLst>
                            <p:childTnLst>
                              <p:par>
                                <p:cTn id="58" presetID="22" presetClass="entr" presetSubtype="4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4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xit" presetSubtype="1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up)">
                                      <p:cBhvr>
                                        <p:cTn id="64" dur="400" fill="hold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"/>
                            </p:stCondLst>
                            <p:childTnLst>
                              <p:par>
                                <p:cTn id="67" presetID="22" presetClass="entr" presetSubtype="4" fill="hold" grpId="1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4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xit" presetSubtype="1" fill="hold" grpId="1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up)">
                                      <p:cBhvr>
                                        <p:cTn id="73" dur="400" fill="hold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"/>
                            </p:stCondLst>
                            <p:childTnLst>
                              <p:par>
                                <p:cTn id="76" presetID="22" presetClass="entr" presetSubtype="4" fill="hold" grpId="1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4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xit" presetSubtype="1" fill="hold" grpId="1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up)">
                                      <p:cBhvr>
                                        <p:cTn id="82" dur="400" fill="hold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"/>
                            </p:stCondLst>
                            <p:childTnLst>
                              <p:par>
                                <p:cTn id="85" presetID="22" presetClass="entr" presetSubtype="4" fill="hold" grpId="1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4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xit" presetSubtype="1" fill="hold" grpId="2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up)">
                                      <p:cBhvr>
                                        <p:cTn id="91" dur="400" fill="hold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"/>
                            </p:stCondLst>
                            <p:childTnLst>
                              <p:par>
                                <p:cTn id="94" presetID="22" presetClass="entr" presetSubtype="4" fill="hold" grpId="2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5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4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2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" grpId="2" animBg="1" advAuto="0"/>
      <p:bldP spid="360" grpId="1" animBg="1" advAuto="0"/>
      <p:bldP spid="361" grpId="5" animBg="1" advAuto="0"/>
      <p:bldP spid="362" grpId="22" animBg="1" advAuto="0"/>
      <p:bldP spid="376" grpId="3" animBg="1" advAuto="0"/>
      <p:bldP spid="382" grpId="4" animBg="1" advAuto="0"/>
      <p:bldP spid="383" grpId="6" animBg="1" advAuto="0"/>
      <p:bldP spid="384" grpId="8" animBg="1" advAuto="0"/>
      <p:bldP spid="385" grpId="10" animBg="1" advAuto="0"/>
      <p:bldP spid="386" grpId="12" animBg="1" advAuto="0"/>
      <p:bldP spid="387" grpId="14" animBg="1" advAuto="0"/>
      <p:bldP spid="388" grpId="16" animBg="1" advAuto="0"/>
      <p:bldP spid="389" grpId="18" animBg="1" advAuto="0"/>
      <p:bldP spid="390" grpId="20" animBg="1" advAuto="0"/>
      <p:bldP spid="391" grpId="7" animBg="1" advAuto="0"/>
      <p:bldP spid="392" grpId="9" animBg="1" advAuto="0"/>
      <p:bldP spid="393" grpId="11" animBg="1" advAuto="0"/>
      <p:bldP spid="394" grpId="13" animBg="1" advAuto="0"/>
      <p:bldP spid="395" grpId="15" animBg="1" advAuto="0"/>
      <p:bldP spid="396" grpId="17" animBg="1" advAuto="0"/>
      <p:bldP spid="397" grpId="19" animBg="1" advAuto="0"/>
      <p:bldP spid="398" grpId="21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" name="グループ"/>
          <p:cNvGrpSpPr/>
          <p:nvPr/>
        </p:nvGrpSpPr>
        <p:grpSpPr>
          <a:xfrm>
            <a:off x="3217047" y="6567448"/>
            <a:ext cx="9605900" cy="3048000"/>
            <a:chOff x="0" y="0"/>
            <a:chExt cx="9605898" cy="3047999"/>
          </a:xfrm>
        </p:grpSpPr>
        <p:sp>
          <p:nvSpPr>
            <p:cNvPr id="403" name="ボトルのジュースをタンクに…"/>
            <p:cNvSpPr txBox="1"/>
            <p:nvPr/>
          </p:nvSpPr>
          <p:spPr>
            <a:xfrm>
              <a:off x="38100" y="38100"/>
              <a:ext cx="9529699" cy="2971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l">
                <a:defRPr sz="3800">
                  <a:latin typeface="ヒラギノ角ゴ Std"/>
                  <a:ea typeface="ヒラギノ角ゴ Std"/>
                  <a:cs typeface="ヒラギノ角ゴ Std"/>
                  <a:sym typeface="ヒラギノ角ゴ Std"/>
                </a:defRPr>
              </a:pPr>
              <a:r>
                <a:t>ボトルのジュースをタンクに</a:t>
              </a:r>
            </a:p>
            <a:p>
              <a:pPr algn="l">
                <a:defRPr sz="3800">
                  <a:latin typeface="ヒラギノ角ゴ Std"/>
                  <a:ea typeface="ヒラギノ角ゴ Std"/>
                  <a:cs typeface="ヒラギノ角ゴ Std"/>
                  <a:sym typeface="ヒラギノ角ゴ Std"/>
                </a:defRPr>
              </a:pPr>
              <a:r>
                <a:t> </a:t>
              </a:r>
              <a:r>
                <a:rPr sz="4500">
                  <a:solidFill>
                    <a:schemeClr val="accent6">
                      <a:satOff val="-15808"/>
                      <a:lumOff val="-17557"/>
                    </a:schemeClr>
                  </a:solidFill>
                </a:rPr>
                <a:t>全部</a:t>
              </a:r>
              <a:r>
                <a:t> 入れる。 </a:t>
              </a:r>
              <a:r>
                <a:rPr sz="4500">
                  <a:solidFill>
                    <a:schemeClr val="accent6">
                      <a:satOff val="-15808"/>
                      <a:lumOff val="-17557"/>
                    </a:schemeClr>
                  </a:solidFill>
                </a:rPr>
                <a:t>全部</a:t>
              </a:r>
              <a:r>
                <a:t> 入れ終わってから、</a:t>
              </a:r>
            </a:p>
            <a:p>
              <a:pPr algn="l">
                <a:defRPr sz="3800">
                  <a:latin typeface="ヒラギノ角ゴ Std"/>
                  <a:ea typeface="ヒラギノ角ゴ Std"/>
                  <a:cs typeface="ヒラギノ角ゴ Std"/>
                  <a:sym typeface="ヒラギノ角ゴ Std"/>
                </a:defRPr>
              </a:pPr>
              <a:r>
                <a:t>その量をディスプレイに表示する</a:t>
              </a:r>
            </a:p>
            <a:p>
              <a:pPr algn="l">
                <a:defRPr sz="3800">
                  <a:latin typeface="ヒラギノ角ゴ Std"/>
                  <a:ea typeface="ヒラギノ角ゴ Std"/>
                  <a:cs typeface="ヒラギノ角ゴ Std"/>
                  <a:sym typeface="ヒラギノ角ゴ Std"/>
                </a:defRPr>
              </a:pPr>
              <a:r>
                <a:t>プログラム</a:t>
              </a:r>
            </a:p>
          </p:txBody>
        </p:sp>
        <p:pic>
          <p:nvPicPr>
            <p:cNvPr id="402" name="ボトルのジュースをタンクに…" descr="ボトルのジュースをタンクに…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9605900" cy="3048001"/>
            </a:xfrm>
            <a:prstGeom prst="rect">
              <a:avLst/>
            </a:prstGeom>
            <a:effectLst/>
          </p:spPr>
        </p:pic>
      </p:grpSp>
      <p:grpSp>
        <p:nvGrpSpPr>
          <p:cNvPr id="407" name="四角形"/>
          <p:cNvGrpSpPr/>
          <p:nvPr/>
        </p:nvGrpSpPr>
        <p:grpSpPr>
          <a:xfrm>
            <a:off x="3460695" y="7354764"/>
            <a:ext cx="633663" cy="672324"/>
            <a:chOff x="0" y="0"/>
            <a:chExt cx="633661" cy="672323"/>
          </a:xfrm>
        </p:grpSpPr>
        <p:sp>
          <p:nvSpPr>
            <p:cNvPr id="406" name="四角形"/>
            <p:cNvSpPr/>
            <p:nvPr/>
          </p:nvSpPr>
          <p:spPr>
            <a:xfrm>
              <a:off x="38100" y="38100"/>
              <a:ext cx="557462" cy="5961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  <a:endParaRPr/>
            </a:p>
          </p:txBody>
        </p:sp>
        <p:pic>
          <p:nvPicPr>
            <p:cNvPr id="405" name="四角形" descr="四角形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633662" cy="672324"/>
            </a:xfrm>
            <a:prstGeom prst="rect">
              <a:avLst/>
            </a:prstGeom>
            <a:effectLst/>
          </p:spPr>
        </p:pic>
      </p:grpSp>
      <p:grpSp>
        <p:nvGrpSpPr>
          <p:cNvPr id="410" name="四角形"/>
          <p:cNvGrpSpPr/>
          <p:nvPr/>
        </p:nvGrpSpPr>
        <p:grpSpPr>
          <a:xfrm>
            <a:off x="4035101" y="7354764"/>
            <a:ext cx="633663" cy="672324"/>
            <a:chOff x="0" y="0"/>
            <a:chExt cx="633661" cy="672323"/>
          </a:xfrm>
        </p:grpSpPr>
        <p:sp>
          <p:nvSpPr>
            <p:cNvPr id="409" name="四角形"/>
            <p:cNvSpPr/>
            <p:nvPr/>
          </p:nvSpPr>
          <p:spPr>
            <a:xfrm>
              <a:off x="38100" y="38100"/>
              <a:ext cx="557462" cy="5961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  <a:endParaRPr/>
            </a:p>
          </p:txBody>
        </p:sp>
        <p:pic>
          <p:nvPicPr>
            <p:cNvPr id="408" name="四角形" descr="四角形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633662" cy="672324"/>
            </a:xfrm>
            <a:prstGeom prst="rect">
              <a:avLst/>
            </a:prstGeom>
            <a:effectLst/>
          </p:spPr>
        </p:pic>
      </p:grpSp>
      <p:grpSp>
        <p:nvGrpSpPr>
          <p:cNvPr id="413" name="四角形"/>
          <p:cNvGrpSpPr/>
          <p:nvPr/>
        </p:nvGrpSpPr>
        <p:grpSpPr>
          <a:xfrm>
            <a:off x="6842357" y="7354764"/>
            <a:ext cx="633663" cy="672324"/>
            <a:chOff x="0" y="0"/>
            <a:chExt cx="633661" cy="672323"/>
          </a:xfrm>
        </p:grpSpPr>
        <p:sp>
          <p:nvSpPr>
            <p:cNvPr id="412" name="四角形"/>
            <p:cNvSpPr/>
            <p:nvPr/>
          </p:nvSpPr>
          <p:spPr>
            <a:xfrm>
              <a:off x="38100" y="38100"/>
              <a:ext cx="557462" cy="5961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  <a:endParaRPr/>
            </a:p>
          </p:txBody>
        </p:sp>
        <p:pic>
          <p:nvPicPr>
            <p:cNvPr id="411" name="四角形" descr="四角形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633662" cy="672324"/>
            </a:xfrm>
            <a:prstGeom prst="rect">
              <a:avLst/>
            </a:prstGeom>
            <a:effectLst/>
          </p:spPr>
        </p:pic>
      </p:grpSp>
      <p:grpSp>
        <p:nvGrpSpPr>
          <p:cNvPr id="416" name="四角形"/>
          <p:cNvGrpSpPr/>
          <p:nvPr/>
        </p:nvGrpSpPr>
        <p:grpSpPr>
          <a:xfrm>
            <a:off x="7416764" y="7354764"/>
            <a:ext cx="633663" cy="672324"/>
            <a:chOff x="0" y="0"/>
            <a:chExt cx="633661" cy="672323"/>
          </a:xfrm>
        </p:grpSpPr>
        <p:sp>
          <p:nvSpPr>
            <p:cNvPr id="415" name="四角形"/>
            <p:cNvSpPr/>
            <p:nvPr/>
          </p:nvSpPr>
          <p:spPr>
            <a:xfrm>
              <a:off x="38100" y="38100"/>
              <a:ext cx="557462" cy="5961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  <a:endParaRPr/>
            </a:p>
          </p:txBody>
        </p:sp>
        <p:pic>
          <p:nvPicPr>
            <p:cNvPr id="414" name="四角形" descr="四角形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633662" cy="672324"/>
            </a:xfrm>
            <a:prstGeom prst="rect">
              <a:avLst/>
            </a:prstGeom>
            <a:effectLst/>
          </p:spPr>
        </p:pic>
      </p:grpSp>
      <p:pic>
        <p:nvPicPr>
          <p:cNvPr id="417" name="イメージ" descr="イメージ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3446" y="859307"/>
            <a:ext cx="5280972" cy="5166169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3" name="グループ"/>
          <p:cNvGrpSpPr/>
          <p:nvPr/>
        </p:nvGrpSpPr>
        <p:grpSpPr>
          <a:xfrm>
            <a:off x="3217047" y="6567448"/>
            <a:ext cx="9605900" cy="3048000"/>
            <a:chOff x="0" y="0"/>
            <a:chExt cx="9605898" cy="3047999"/>
          </a:xfrm>
        </p:grpSpPr>
        <p:sp>
          <p:nvSpPr>
            <p:cNvPr id="422" name="ボトルのジュースをタンクに…"/>
            <p:cNvSpPr txBox="1"/>
            <p:nvPr/>
          </p:nvSpPr>
          <p:spPr>
            <a:xfrm>
              <a:off x="38100" y="38100"/>
              <a:ext cx="9529699" cy="2971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l">
                <a:defRPr sz="3800">
                  <a:latin typeface="ヒラギノ角ゴ Std"/>
                  <a:ea typeface="ヒラギノ角ゴ Std"/>
                  <a:cs typeface="ヒラギノ角ゴ Std"/>
                  <a:sym typeface="ヒラギノ角ゴ Std"/>
                </a:defRPr>
              </a:pPr>
              <a:r>
                <a:t>ボトルのジュースをタンクに</a:t>
              </a:r>
            </a:p>
            <a:p>
              <a:pPr algn="l">
                <a:defRPr sz="3800">
                  <a:latin typeface="ヒラギノ角ゴ Std"/>
                  <a:ea typeface="ヒラギノ角ゴ Std"/>
                  <a:cs typeface="ヒラギノ角ゴ Std"/>
                  <a:sym typeface="ヒラギノ角ゴ Std"/>
                </a:defRPr>
              </a:pPr>
              <a:r>
                <a:t> </a:t>
              </a:r>
              <a:r>
                <a:rPr sz="4500">
                  <a:solidFill>
                    <a:schemeClr val="accent6">
                      <a:satOff val="-15808"/>
                      <a:lumOff val="-17557"/>
                    </a:schemeClr>
                  </a:solidFill>
                </a:rPr>
                <a:t>全部</a:t>
              </a:r>
              <a:r>
                <a:t> 入れる。 </a:t>
              </a:r>
              <a:r>
                <a:rPr sz="4500">
                  <a:solidFill>
                    <a:schemeClr val="accent6">
                      <a:satOff val="-15808"/>
                      <a:lumOff val="-17557"/>
                    </a:schemeClr>
                  </a:solidFill>
                </a:rPr>
                <a:t>全部</a:t>
              </a:r>
              <a:r>
                <a:t> 入れ終わってから、</a:t>
              </a:r>
            </a:p>
            <a:p>
              <a:pPr algn="l">
                <a:defRPr sz="3800">
                  <a:latin typeface="ヒラギノ角ゴ Std"/>
                  <a:ea typeface="ヒラギノ角ゴ Std"/>
                  <a:cs typeface="ヒラギノ角ゴ Std"/>
                  <a:sym typeface="ヒラギノ角ゴ Std"/>
                </a:defRPr>
              </a:pPr>
              <a:r>
                <a:t>その量をディスプレイに表示する</a:t>
              </a:r>
            </a:p>
            <a:p>
              <a:pPr algn="l">
                <a:defRPr sz="3800">
                  <a:latin typeface="ヒラギノ角ゴ Std"/>
                  <a:ea typeface="ヒラギノ角ゴ Std"/>
                  <a:cs typeface="ヒラギノ角ゴ Std"/>
                  <a:sym typeface="ヒラギノ角ゴ Std"/>
                </a:defRPr>
              </a:pPr>
              <a:r>
                <a:t>プログラム</a:t>
              </a:r>
            </a:p>
          </p:txBody>
        </p:sp>
        <p:pic>
          <p:nvPicPr>
            <p:cNvPr id="421" name="ボトルのジュースをタンクに…" descr="ボトルのジュースをタンクに…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9605900" cy="3048001"/>
            </a:xfrm>
            <a:prstGeom prst="rect">
              <a:avLst/>
            </a:prstGeom>
            <a:effectLst/>
          </p:spPr>
        </p:pic>
      </p:grpSp>
      <p:pic>
        <p:nvPicPr>
          <p:cNvPr id="424" name="イメージ" descr="イメージ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3446" y="859307"/>
            <a:ext cx="5280972" cy="5166169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  <p:grpSp>
        <p:nvGrpSpPr>
          <p:cNvPr id="428" name="グループ"/>
          <p:cNvGrpSpPr/>
          <p:nvPr/>
        </p:nvGrpSpPr>
        <p:grpSpPr>
          <a:xfrm>
            <a:off x="5663384" y="279535"/>
            <a:ext cx="3837651" cy="1033662"/>
            <a:chOff x="0" y="0"/>
            <a:chExt cx="3837649" cy="1033661"/>
          </a:xfrm>
        </p:grpSpPr>
        <p:sp>
          <p:nvSpPr>
            <p:cNvPr id="425" name="四角形"/>
            <p:cNvSpPr/>
            <p:nvPr/>
          </p:nvSpPr>
          <p:spPr>
            <a:xfrm>
              <a:off x="0" y="0"/>
              <a:ext cx="3837650" cy="820407"/>
            </a:xfrm>
            <a:prstGeom prst="rect">
              <a:avLst/>
            </a:prstGeom>
            <a:solidFill>
              <a:schemeClr val="accent4">
                <a:hueOff val="-1081314"/>
                <a:satOff val="4338"/>
                <a:lumOff val="-8931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  <a:endParaRPr/>
            </a:p>
          </p:txBody>
        </p:sp>
        <p:sp>
          <p:nvSpPr>
            <p:cNvPr id="426" name="実行したとき"/>
            <p:cNvSpPr txBox="1"/>
            <p:nvPr/>
          </p:nvSpPr>
          <p:spPr>
            <a:xfrm>
              <a:off x="223373" y="83178"/>
              <a:ext cx="3390901" cy="6540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300">
                  <a:solidFill>
                    <a:srgbClr val="FFFFFF"/>
                  </a:solidFill>
                  <a:latin typeface="ヒラギノ角ゴ Std"/>
                  <a:ea typeface="ヒラギノ角ゴ Std"/>
                  <a:cs typeface="ヒラギノ角ゴ Std"/>
                  <a:sym typeface="ヒラギノ角ゴ Std"/>
                </a:defRPr>
              </a:lvl1pPr>
            </a:lstStyle>
            <a:p>
              <a:r>
                <a:t>実行したとき</a:t>
              </a:r>
            </a:p>
          </p:txBody>
        </p:sp>
        <p:sp>
          <p:nvSpPr>
            <p:cNvPr id="427" name="三角形"/>
            <p:cNvSpPr/>
            <p:nvPr/>
          </p:nvSpPr>
          <p:spPr>
            <a:xfrm rot="10800000">
              <a:off x="527050" y="823052"/>
              <a:ext cx="781977" cy="210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4">
                <a:hueOff val="-1081314"/>
                <a:satOff val="4338"/>
                <a:lumOff val="-8931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  <a:endParaRPr/>
            </a:p>
          </p:txBody>
        </p:sp>
      </p:grpSp>
      <p:grpSp>
        <p:nvGrpSpPr>
          <p:cNvPr id="432" name="グループ"/>
          <p:cNvGrpSpPr/>
          <p:nvPr/>
        </p:nvGrpSpPr>
        <p:grpSpPr>
          <a:xfrm>
            <a:off x="5684920" y="1031826"/>
            <a:ext cx="4584701" cy="2705101"/>
            <a:chOff x="0" y="0"/>
            <a:chExt cx="4584700" cy="2705100"/>
          </a:xfrm>
        </p:grpSpPr>
        <p:pic>
          <p:nvPicPr>
            <p:cNvPr id="429" name="イメージ" descr="イメージ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4584700" cy="2705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30" name="ボトルを順番に調べる"/>
            <p:cNvSpPr txBox="1"/>
            <p:nvPr/>
          </p:nvSpPr>
          <p:spPr>
            <a:xfrm>
              <a:off x="145986" y="327025"/>
              <a:ext cx="4292728" cy="5270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300">
                  <a:solidFill>
                    <a:srgbClr val="FFFFFF"/>
                  </a:solidFill>
                  <a:latin typeface="ヒラギノ角ゴ Std"/>
                  <a:ea typeface="ヒラギノ角ゴ Std"/>
                  <a:cs typeface="ヒラギノ角ゴ Std"/>
                  <a:sym typeface="ヒラギノ角ゴ Std"/>
                </a:defRPr>
              </a:lvl1pPr>
            </a:lstStyle>
            <a:p>
              <a:r>
                <a:t>ボトルを順番に調べる</a:t>
              </a:r>
            </a:p>
          </p:txBody>
        </p:sp>
        <p:sp>
          <p:nvSpPr>
            <p:cNvPr id="431" name="やること"/>
            <p:cNvSpPr txBox="1"/>
            <p:nvPr/>
          </p:nvSpPr>
          <p:spPr>
            <a:xfrm>
              <a:off x="245533" y="1249891"/>
              <a:ext cx="1790701" cy="5270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300">
                  <a:solidFill>
                    <a:srgbClr val="FFFFFF"/>
                  </a:solidFill>
                  <a:latin typeface="ヒラギノ角ゴ Std"/>
                  <a:ea typeface="ヒラギノ角ゴ Std"/>
                  <a:cs typeface="ヒラギノ角ゴ Std"/>
                  <a:sym typeface="ヒラギノ角ゴ Std"/>
                </a:defRPr>
              </a:lvl1pPr>
            </a:lstStyle>
            <a:p>
              <a:r>
                <a:t>やること</a:t>
              </a:r>
            </a:p>
          </p:txBody>
        </p:sp>
      </p:grpSp>
      <p:grpSp>
        <p:nvGrpSpPr>
          <p:cNvPr id="438" name="グループ"/>
          <p:cNvGrpSpPr/>
          <p:nvPr/>
        </p:nvGrpSpPr>
        <p:grpSpPr>
          <a:xfrm>
            <a:off x="7751835" y="1938156"/>
            <a:ext cx="5176706" cy="943241"/>
            <a:chOff x="0" y="0"/>
            <a:chExt cx="5176705" cy="943239"/>
          </a:xfrm>
        </p:grpSpPr>
        <p:grpSp>
          <p:nvGrpSpPr>
            <p:cNvPr id="436" name="グループ"/>
            <p:cNvGrpSpPr/>
            <p:nvPr/>
          </p:nvGrpSpPr>
          <p:grpSpPr>
            <a:xfrm>
              <a:off x="0" y="0"/>
              <a:ext cx="5176706" cy="943240"/>
              <a:chOff x="0" y="0"/>
              <a:chExt cx="5176705" cy="943239"/>
            </a:xfrm>
          </p:grpSpPr>
          <p:pic>
            <p:nvPicPr>
              <p:cNvPr id="433" name="イメージ" descr="イメージ"/>
              <p:cNvPicPr>
                <a:picLocks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0" y="0"/>
                <a:ext cx="5176706" cy="94324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434" name="タンクに"/>
              <p:cNvSpPr txBox="1"/>
              <p:nvPr/>
            </p:nvSpPr>
            <p:spPr>
              <a:xfrm>
                <a:off x="22952" y="246195"/>
                <a:ext cx="1485901" cy="4508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 algn="l">
                  <a:defRPr sz="2700">
                    <a:solidFill>
                      <a:srgbClr val="FFFFFF"/>
                    </a:solidFill>
                    <a:latin typeface="ヒラギノ角ゴ Std"/>
                    <a:ea typeface="ヒラギノ角ゴ Std"/>
                    <a:cs typeface="ヒラギノ角ゴ Std"/>
                    <a:sym typeface="ヒラギノ角ゴ Std"/>
                  </a:defRPr>
                </a:lvl1pPr>
              </a:lstStyle>
              <a:p>
                <a:r>
                  <a:t>タンクに</a:t>
                </a:r>
              </a:p>
            </p:txBody>
          </p:sp>
          <p:sp>
            <p:nvSpPr>
              <p:cNvPr id="435" name="入れる"/>
              <p:cNvSpPr txBox="1"/>
              <p:nvPr/>
            </p:nvSpPr>
            <p:spPr>
              <a:xfrm>
                <a:off x="3993819" y="246195"/>
                <a:ext cx="1143001" cy="4508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 algn="l">
                  <a:defRPr sz="2700">
                    <a:solidFill>
                      <a:srgbClr val="FFFFFF"/>
                    </a:solidFill>
                    <a:latin typeface="ヒラギノ角ゴ Std"/>
                    <a:ea typeface="ヒラギノ角ゴ Std"/>
                    <a:cs typeface="ヒラギノ角ゴ Std"/>
                    <a:sym typeface="ヒラギノ角ゴ Std"/>
                  </a:defRPr>
                </a:lvl1pPr>
              </a:lstStyle>
              <a:p>
                <a:r>
                  <a:t>入れる</a:t>
                </a:r>
              </a:p>
            </p:txBody>
          </p:sp>
        </p:grpSp>
        <p:sp>
          <p:nvSpPr>
            <p:cNvPr id="437" name="四角形"/>
            <p:cNvSpPr/>
            <p:nvPr/>
          </p:nvSpPr>
          <p:spPr>
            <a:xfrm>
              <a:off x="1607958" y="110926"/>
              <a:ext cx="2413974" cy="73170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  <a:endParaRPr/>
            </a:p>
          </p:txBody>
        </p:sp>
      </p:grpSp>
      <p:grpSp>
        <p:nvGrpSpPr>
          <p:cNvPr id="441" name="グループ"/>
          <p:cNvGrpSpPr/>
          <p:nvPr/>
        </p:nvGrpSpPr>
        <p:grpSpPr>
          <a:xfrm>
            <a:off x="9338343" y="2041476"/>
            <a:ext cx="2432682" cy="736601"/>
            <a:chOff x="0" y="0"/>
            <a:chExt cx="2432680" cy="736599"/>
          </a:xfrm>
        </p:grpSpPr>
        <p:sp>
          <p:nvSpPr>
            <p:cNvPr id="439" name="四角形"/>
            <p:cNvSpPr/>
            <p:nvPr/>
          </p:nvSpPr>
          <p:spPr>
            <a:xfrm>
              <a:off x="0" y="2447"/>
              <a:ext cx="2432681" cy="731706"/>
            </a:xfrm>
            <a:prstGeom prst="rect">
              <a:avLst/>
            </a:prstGeom>
            <a:solidFill>
              <a:schemeClr val="accent6">
                <a:hueOff val="-146070"/>
                <a:satOff val="-10048"/>
                <a:lumOff val="-30626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  <a:endParaRPr/>
            </a:p>
          </p:txBody>
        </p:sp>
        <p:sp>
          <p:nvSpPr>
            <p:cNvPr id="440" name="ボトルに入った…"/>
            <p:cNvSpPr txBox="1"/>
            <p:nvPr/>
          </p:nvSpPr>
          <p:spPr>
            <a:xfrm>
              <a:off x="27620" y="0"/>
              <a:ext cx="2377441" cy="7366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l">
                <a:defRPr sz="2000">
                  <a:solidFill>
                    <a:srgbClr val="FFFFFF"/>
                  </a:solidFill>
                  <a:latin typeface="ヒラギノ角ゴ Std"/>
                  <a:ea typeface="ヒラギノ角ゴ Std"/>
                  <a:cs typeface="ヒラギノ角ゴ Std"/>
                  <a:sym typeface="ヒラギノ角ゴ Std"/>
                </a:defRPr>
              </a:pPr>
              <a:r>
                <a:t>ボトルに入った</a:t>
              </a:r>
            </a:p>
            <a:p>
              <a:pPr algn="l">
                <a:defRPr sz="2000">
                  <a:solidFill>
                    <a:srgbClr val="FFFFFF"/>
                  </a:solidFill>
                  <a:latin typeface="ヒラギノ角ゴ Std"/>
                  <a:ea typeface="ヒラギノ角ゴ Std"/>
                  <a:cs typeface="ヒラギノ角ゴ Std"/>
                  <a:sym typeface="ヒラギノ角ゴ Std"/>
                </a:defRPr>
              </a:pPr>
              <a:r>
                <a:t>全部のジュースの量</a:t>
              </a:r>
            </a:p>
          </p:txBody>
        </p:sp>
      </p:grpSp>
      <p:grpSp>
        <p:nvGrpSpPr>
          <p:cNvPr id="447" name="グループ"/>
          <p:cNvGrpSpPr/>
          <p:nvPr/>
        </p:nvGrpSpPr>
        <p:grpSpPr>
          <a:xfrm>
            <a:off x="5692228" y="3404756"/>
            <a:ext cx="6086957" cy="1033662"/>
            <a:chOff x="0" y="0"/>
            <a:chExt cx="6086955" cy="1033660"/>
          </a:xfrm>
        </p:grpSpPr>
        <p:grpSp>
          <p:nvGrpSpPr>
            <p:cNvPr id="445" name="グループ"/>
            <p:cNvGrpSpPr/>
            <p:nvPr/>
          </p:nvGrpSpPr>
          <p:grpSpPr>
            <a:xfrm>
              <a:off x="0" y="0"/>
              <a:ext cx="6086956" cy="1033661"/>
              <a:chOff x="0" y="0"/>
              <a:chExt cx="6086955" cy="1033660"/>
            </a:xfrm>
          </p:grpSpPr>
          <p:pic>
            <p:nvPicPr>
              <p:cNvPr id="442" name="イメージ" descr="イメージ"/>
              <p:cNvPicPr>
                <a:picLocks/>
              </p:cNvPicPr>
              <p:nvPr/>
            </p:nvPicPr>
            <p:blipFill>
              <a:blip r:embed="rId7">
                <a:extLst/>
              </a:blip>
              <a:srcRect r="12788"/>
              <a:stretch>
                <a:fillRect/>
              </a:stretch>
            </p:blipFill>
            <p:spPr>
              <a:xfrm>
                <a:off x="0" y="0"/>
                <a:ext cx="6086956" cy="103366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443" name="ディスプレイに"/>
              <p:cNvSpPr txBox="1"/>
              <p:nvPr/>
            </p:nvSpPr>
            <p:spPr>
              <a:xfrm>
                <a:off x="12633" y="291504"/>
                <a:ext cx="2514601" cy="4508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700">
                    <a:solidFill>
                      <a:srgbClr val="FFFFFF"/>
                    </a:solidFill>
                    <a:latin typeface="ヒラギノ角ゴ Std"/>
                    <a:ea typeface="ヒラギノ角ゴ Std"/>
                    <a:cs typeface="ヒラギノ角ゴ Std"/>
                    <a:sym typeface="ヒラギノ角ゴ Std"/>
                  </a:defRPr>
                </a:lvl1pPr>
              </a:lstStyle>
              <a:p>
                <a:r>
                  <a:t>ディスプレイに</a:t>
                </a:r>
              </a:p>
            </p:txBody>
          </p:sp>
          <p:sp>
            <p:nvSpPr>
              <p:cNvPr id="444" name="を表示"/>
              <p:cNvSpPr txBox="1"/>
              <p:nvPr/>
            </p:nvSpPr>
            <p:spPr>
              <a:xfrm>
                <a:off x="4804766" y="291504"/>
                <a:ext cx="1143001" cy="4508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700">
                    <a:solidFill>
                      <a:srgbClr val="FFFFFF"/>
                    </a:solidFill>
                    <a:latin typeface="ヒラギノ角ゴ Std"/>
                    <a:ea typeface="ヒラギノ角ゴ Std"/>
                    <a:cs typeface="ヒラギノ角ゴ Std"/>
                    <a:sym typeface="ヒラギノ角ゴ Std"/>
                  </a:defRPr>
                </a:lvl1pPr>
              </a:lstStyle>
              <a:p>
                <a:r>
                  <a:t>を表示</a:t>
                </a:r>
              </a:p>
            </p:txBody>
          </p:sp>
        </p:grpSp>
        <p:sp>
          <p:nvSpPr>
            <p:cNvPr id="446" name="四角形"/>
            <p:cNvSpPr/>
            <p:nvPr/>
          </p:nvSpPr>
          <p:spPr>
            <a:xfrm>
              <a:off x="2565333" y="97366"/>
              <a:ext cx="2242147" cy="62937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  <a:endParaRPr/>
            </a:p>
          </p:txBody>
        </p:sp>
      </p:grpSp>
      <p:grpSp>
        <p:nvGrpSpPr>
          <p:cNvPr id="450" name="グループ"/>
          <p:cNvGrpSpPr/>
          <p:nvPr/>
        </p:nvGrpSpPr>
        <p:grpSpPr>
          <a:xfrm>
            <a:off x="8247966" y="3508075"/>
            <a:ext cx="2247901" cy="629379"/>
            <a:chOff x="-2877" y="0"/>
            <a:chExt cx="2247900" cy="629377"/>
          </a:xfrm>
        </p:grpSpPr>
        <p:sp>
          <p:nvSpPr>
            <p:cNvPr id="448" name="四角形"/>
            <p:cNvSpPr/>
            <p:nvPr/>
          </p:nvSpPr>
          <p:spPr>
            <a:xfrm>
              <a:off x="0" y="0"/>
              <a:ext cx="2242146" cy="629378"/>
            </a:xfrm>
            <a:prstGeom prst="rect">
              <a:avLst/>
            </a:prstGeom>
            <a:solidFill>
              <a:schemeClr val="accent6">
                <a:hueOff val="-146070"/>
                <a:satOff val="-10048"/>
                <a:lumOff val="-30626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  <a:endParaRPr/>
            </a:p>
          </p:txBody>
        </p:sp>
        <p:sp>
          <p:nvSpPr>
            <p:cNvPr id="449" name="タンクに入った量"/>
            <p:cNvSpPr txBox="1"/>
            <p:nvPr/>
          </p:nvSpPr>
          <p:spPr>
            <a:xfrm>
              <a:off x="-2878" y="127364"/>
              <a:ext cx="2247901" cy="3746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100">
                  <a:solidFill>
                    <a:srgbClr val="FFFFFF"/>
                  </a:solidFill>
                  <a:latin typeface="ヒラギノ角ゴ Std"/>
                  <a:ea typeface="ヒラギノ角ゴ Std"/>
                  <a:cs typeface="ヒラギノ角ゴ Std"/>
                  <a:sym typeface="ヒラギノ角ゴ Std"/>
                </a:defRPr>
              </a:lvl1pPr>
            </a:lstStyle>
            <a:p>
              <a:r>
                <a:t>タンクに入った量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" grpId="1" animBg="1" advAuto="0"/>
      <p:bldP spid="432" grpId="2" animBg="1" advAuto="0"/>
      <p:bldP spid="438" grpId="3" animBg="1" advAuto="0"/>
      <p:bldP spid="441" grpId="4" animBg="1" advAuto="0"/>
      <p:bldP spid="447" grpId="5" animBg="1" advAuto="0"/>
      <p:bldP spid="450" grpId="6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イメージ" descr="イメージ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25243" y="2300607"/>
            <a:ext cx="3859494" cy="4706700"/>
          </a:xfrm>
          <a:prstGeom prst="rect">
            <a:avLst/>
          </a:prstGeom>
          <a:ln w="12700">
            <a:miter lim="400000"/>
          </a:ln>
        </p:spPr>
      </p:pic>
      <p:sp>
        <p:nvSpPr>
          <p:cNvPr id="455" name="ステージ4"/>
          <p:cNvSpPr txBox="1"/>
          <p:nvPr/>
        </p:nvSpPr>
        <p:spPr>
          <a:xfrm>
            <a:off x="5371702" y="3678063"/>
            <a:ext cx="6660948" cy="1473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800">
                <a:latin typeface="ヒラギノ角ゴ Std"/>
                <a:ea typeface="ヒラギノ角ゴ Std"/>
                <a:cs typeface="ヒラギノ角ゴ Std"/>
                <a:sym typeface="ヒラギノ角ゴ Std"/>
              </a:defRPr>
            </a:lvl1pPr>
          </a:lstStyle>
          <a:p>
            <a:r>
              <a:t>ステージ4</a:t>
            </a:r>
          </a:p>
        </p:txBody>
      </p:sp>
      <p:sp>
        <p:nvSpPr>
          <p:cNvPr id="456" name="Stage4"/>
          <p:cNvSpPr txBox="1"/>
          <p:nvPr/>
        </p:nvSpPr>
        <p:spPr>
          <a:xfrm>
            <a:off x="7462402" y="5099683"/>
            <a:ext cx="1814069" cy="552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/>
            </a:lvl1pPr>
          </a:lstStyle>
          <a:p>
            <a:r>
              <a:t>Stage4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" name="イメージ" descr="イメージ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4641" y="3918660"/>
            <a:ext cx="7333986" cy="2255399"/>
          </a:xfrm>
          <a:prstGeom prst="rect">
            <a:avLst/>
          </a:prstGeom>
          <a:ln w="12700">
            <a:miter lim="400000"/>
          </a:ln>
        </p:spPr>
      </p:pic>
      <p:sp>
        <p:nvSpPr>
          <p:cNvPr id="461" name="四角形"/>
          <p:cNvSpPr/>
          <p:nvPr/>
        </p:nvSpPr>
        <p:spPr>
          <a:xfrm>
            <a:off x="3299519" y="6426200"/>
            <a:ext cx="2138562" cy="2320925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/>
          </a:p>
        </p:txBody>
      </p:sp>
      <p:sp>
        <p:nvSpPr>
          <p:cNvPr id="462" name="円形"/>
          <p:cNvSpPr/>
          <p:nvPr/>
        </p:nvSpPr>
        <p:spPr>
          <a:xfrm>
            <a:off x="3666066" y="6697133"/>
            <a:ext cx="503305" cy="507273"/>
          </a:xfrm>
          <a:prstGeom prst="ellipse">
            <a:avLst/>
          </a:prstGeom>
          <a:solidFill>
            <a:srgbClr val="D6D5D5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/>
          </a:p>
        </p:txBody>
      </p:sp>
      <p:sp>
        <p:nvSpPr>
          <p:cNvPr id="463" name="円形"/>
          <p:cNvSpPr/>
          <p:nvPr/>
        </p:nvSpPr>
        <p:spPr>
          <a:xfrm>
            <a:off x="4504266" y="6697133"/>
            <a:ext cx="503305" cy="507273"/>
          </a:xfrm>
          <a:prstGeom prst="ellipse">
            <a:avLst/>
          </a:prstGeom>
          <a:solidFill>
            <a:srgbClr val="D6D5D5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/>
          </a:p>
        </p:txBody>
      </p:sp>
      <p:sp>
        <p:nvSpPr>
          <p:cNvPr id="464" name="円形"/>
          <p:cNvSpPr/>
          <p:nvPr/>
        </p:nvSpPr>
        <p:spPr>
          <a:xfrm>
            <a:off x="3666066" y="7333026"/>
            <a:ext cx="503305" cy="507273"/>
          </a:xfrm>
          <a:prstGeom prst="ellipse">
            <a:avLst/>
          </a:prstGeom>
          <a:solidFill>
            <a:srgbClr val="D6D5D5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/>
          </a:p>
        </p:txBody>
      </p:sp>
      <p:sp>
        <p:nvSpPr>
          <p:cNvPr id="465" name="円形"/>
          <p:cNvSpPr/>
          <p:nvPr/>
        </p:nvSpPr>
        <p:spPr>
          <a:xfrm>
            <a:off x="4504266" y="7333026"/>
            <a:ext cx="503304" cy="507273"/>
          </a:xfrm>
          <a:prstGeom prst="ellipse">
            <a:avLst/>
          </a:prstGeom>
          <a:solidFill>
            <a:srgbClr val="D6D5D5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/>
          </a:p>
        </p:txBody>
      </p:sp>
      <p:sp>
        <p:nvSpPr>
          <p:cNvPr id="466" name="楕円"/>
          <p:cNvSpPr/>
          <p:nvPr/>
        </p:nvSpPr>
        <p:spPr>
          <a:xfrm>
            <a:off x="4029306" y="7833452"/>
            <a:ext cx="678988" cy="684346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/>
          </a:p>
        </p:txBody>
      </p:sp>
      <p:sp>
        <p:nvSpPr>
          <p:cNvPr id="467" name="四角形"/>
          <p:cNvSpPr/>
          <p:nvPr/>
        </p:nvSpPr>
        <p:spPr>
          <a:xfrm>
            <a:off x="1627948" y="279400"/>
            <a:ext cx="5481705" cy="3114345"/>
          </a:xfrm>
          <a:prstGeom prst="rect">
            <a:avLst/>
          </a:prstGeom>
          <a:solidFill>
            <a:srgbClr val="92929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/>
          </a:p>
        </p:txBody>
      </p:sp>
      <p:sp>
        <p:nvSpPr>
          <p:cNvPr id="468" name="四角形"/>
          <p:cNvSpPr/>
          <p:nvPr/>
        </p:nvSpPr>
        <p:spPr>
          <a:xfrm>
            <a:off x="2031437" y="663409"/>
            <a:ext cx="4674725" cy="2346326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/>
          </a:p>
        </p:txBody>
      </p:sp>
      <p:grpSp>
        <p:nvGrpSpPr>
          <p:cNvPr id="473" name="グループ"/>
          <p:cNvGrpSpPr/>
          <p:nvPr/>
        </p:nvGrpSpPr>
        <p:grpSpPr>
          <a:xfrm>
            <a:off x="4394199" y="6790266"/>
            <a:ext cx="4959351" cy="1431396"/>
            <a:chOff x="0" y="-38100"/>
            <a:chExt cx="4959349" cy="1431395"/>
          </a:xfrm>
        </p:grpSpPr>
        <p:grpSp>
          <p:nvGrpSpPr>
            <p:cNvPr id="471" name="実行ボタン"/>
            <p:cNvGrpSpPr/>
            <p:nvPr/>
          </p:nvGrpSpPr>
          <p:grpSpPr>
            <a:xfrm>
              <a:off x="1898650" y="-38100"/>
              <a:ext cx="3060700" cy="812800"/>
              <a:chOff x="0" y="0"/>
              <a:chExt cx="3060699" cy="812799"/>
            </a:xfrm>
          </p:grpSpPr>
          <p:sp>
            <p:nvSpPr>
              <p:cNvPr id="470" name="実行ボタン"/>
              <p:cNvSpPr txBox="1"/>
              <p:nvPr/>
            </p:nvSpPr>
            <p:spPr>
              <a:xfrm>
                <a:off x="38100" y="38100"/>
                <a:ext cx="2984500" cy="736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4400">
                    <a:latin typeface="ヒラギノ角ゴ Std"/>
                    <a:ea typeface="ヒラギノ角ゴ Std"/>
                    <a:cs typeface="ヒラギノ角ゴ Std"/>
                    <a:sym typeface="ヒラギノ角ゴ Std"/>
                  </a:defRPr>
                </a:lvl1pPr>
              </a:lstStyle>
              <a:p>
                <a:r>
                  <a:t>実行ボタン</a:t>
                </a:r>
              </a:p>
            </p:txBody>
          </p:sp>
          <p:pic>
            <p:nvPicPr>
              <p:cNvPr id="469" name="実行ボタン" descr="実行ボタン"/>
              <p:cNvPicPr>
                <a:picLocks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0" y="-1"/>
                <a:ext cx="3060700" cy="812801"/>
              </a:xfrm>
              <a:prstGeom prst="rect">
                <a:avLst/>
              </a:prstGeom>
              <a:effectLst/>
            </p:spPr>
          </p:pic>
        </p:grpSp>
        <p:sp>
          <p:nvSpPr>
            <p:cNvPr id="472" name="線"/>
            <p:cNvSpPr/>
            <p:nvPr/>
          </p:nvSpPr>
          <p:spPr>
            <a:xfrm flipV="1">
              <a:off x="0" y="416916"/>
              <a:ext cx="1932451" cy="97638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  <a:endParaRPr/>
            </a:p>
          </p:txBody>
        </p:sp>
      </p:grpSp>
      <p:grpSp>
        <p:nvGrpSpPr>
          <p:cNvPr id="478" name="グループ"/>
          <p:cNvGrpSpPr/>
          <p:nvPr/>
        </p:nvGrpSpPr>
        <p:grpSpPr>
          <a:xfrm>
            <a:off x="5113866" y="570441"/>
            <a:ext cx="5200651" cy="1428221"/>
            <a:chOff x="0" y="-34925"/>
            <a:chExt cx="5200650" cy="1428220"/>
          </a:xfrm>
        </p:grpSpPr>
        <p:grpSp>
          <p:nvGrpSpPr>
            <p:cNvPr id="476" name="ディスプレイ"/>
            <p:cNvGrpSpPr/>
            <p:nvPr/>
          </p:nvGrpSpPr>
          <p:grpSpPr>
            <a:xfrm>
              <a:off x="1657350" y="-34925"/>
              <a:ext cx="3543300" cy="806450"/>
              <a:chOff x="0" y="0"/>
              <a:chExt cx="3543300" cy="806449"/>
            </a:xfrm>
          </p:grpSpPr>
          <p:sp>
            <p:nvSpPr>
              <p:cNvPr id="475" name="ディスプレイ"/>
              <p:cNvSpPr txBox="1"/>
              <p:nvPr/>
            </p:nvSpPr>
            <p:spPr>
              <a:xfrm>
                <a:off x="38100" y="38099"/>
                <a:ext cx="3467100" cy="73025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4300">
                    <a:latin typeface="ヒラギノ角ゴ Std"/>
                    <a:ea typeface="ヒラギノ角ゴ Std"/>
                    <a:cs typeface="ヒラギノ角ゴ Std"/>
                    <a:sym typeface="ヒラギノ角ゴ Std"/>
                  </a:defRPr>
                </a:lvl1pPr>
              </a:lstStyle>
              <a:p>
                <a:r>
                  <a:t>ディスプレイ</a:t>
                </a:r>
              </a:p>
            </p:txBody>
          </p:sp>
          <p:pic>
            <p:nvPicPr>
              <p:cNvPr id="474" name="ディスプレイ" descr="ディスプレイ"/>
              <p:cNvPicPr>
                <a:picLocks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0" y="-1"/>
                <a:ext cx="3543301" cy="806451"/>
              </a:xfrm>
              <a:prstGeom prst="rect">
                <a:avLst/>
              </a:prstGeom>
              <a:effectLst/>
            </p:spPr>
          </p:pic>
        </p:grpSp>
        <p:sp>
          <p:nvSpPr>
            <p:cNvPr id="477" name="線"/>
            <p:cNvSpPr/>
            <p:nvPr/>
          </p:nvSpPr>
          <p:spPr>
            <a:xfrm flipV="1">
              <a:off x="0" y="416916"/>
              <a:ext cx="1932451" cy="976380"/>
            </a:xfrm>
            <a:prstGeom prst="line">
              <a:avLst/>
            </a:prstGeom>
            <a:noFill/>
            <a:ln w="25400" cap="flat">
              <a:solidFill>
                <a:schemeClr val="accent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  <a:endParaRPr/>
            </a:p>
          </p:txBody>
        </p:sp>
      </p:grpSp>
      <p:pic>
        <p:nvPicPr>
          <p:cNvPr id="479" name="イメージ" descr="イメージ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99882" y="6774101"/>
            <a:ext cx="3859495" cy="4706700"/>
          </a:xfrm>
          <a:prstGeom prst="rect">
            <a:avLst/>
          </a:prstGeom>
          <a:ln w="12700">
            <a:miter lim="400000"/>
          </a:ln>
        </p:spPr>
      </p:pic>
      <p:sp>
        <p:nvSpPr>
          <p:cNvPr id="480" name="約211.8L"/>
          <p:cNvSpPr txBox="1"/>
          <p:nvPr/>
        </p:nvSpPr>
        <p:spPr>
          <a:xfrm>
            <a:off x="2182202" y="1366672"/>
            <a:ext cx="4373196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600">
                <a:solidFill>
                  <a:schemeClr val="accent3">
                    <a:hueOff val="-274225"/>
                    <a:satOff val="26768"/>
                    <a:lumOff val="11368"/>
                  </a:schemeClr>
                </a:solidFill>
                <a:latin typeface="ヒラギノ角ゴ Std"/>
                <a:ea typeface="ヒラギノ角ゴ Std"/>
                <a:cs typeface="ヒラギノ角ゴ Std"/>
                <a:sym typeface="ヒラギノ角ゴ Std"/>
              </a:defRPr>
            </a:lvl1pPr>
          </a:lstStyle>
          <a:p>
            <a:r>
              <a:t>約211.8L</a:t>
            </a:r>
          </a:p>
        </p:txBody>
      </p:sp>
      <p:grpSp>
        <p:nvGrpSpPr>
          <p:cNvPr id="494" name="グループ"/>
          <p:cNvGrpSpPr/>
          <p:nvPr/>
        </p:nvGrpSpPr>
        <p:grpSpPr>
          <a:xfrm>
            <a:off x="1167606" y="2913260"/>
            <a:ext cx="11059915" cy="3462769"/>
            <a:chOff x="0" y="0"/>
            <a:chExt cx="11059913" cy="3462767"/>
          </a:xfrm>
        </p:grpSpPr>
        <p:sp>
          <p:nvSpPr>
            <p:cNvPr id="481" name="四角形"/>
            <p:cNvSpPr/>
            <p:nvPr/>
          </p:nvSpPr>
          <p:spPr>
            <a:xfrm>
              <a:off x="8285426" y="464310"/>
              <a:ext cx="2693261" cy="2998458"/>
            </a:xfrm>
            <a:prstGeom prst="rect">
              <a:avLst/>
            </a:prstGeom>
            <a:solidFill>
              <a:schemeClr val="accent2">
                <a:alpha val="33238"/>
              </a:schemeClr>
            </a:solidFill>
            <a:ln w="25400" cap="flat">
              <a:solidFill>
                <a:srgbClr val="000000">
                  <a:alpha val="3323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  <a:endParaRPr/>
            </a:p>
          </p:txBody>
        </p:sp>
        <p:sp>
          <p:nvSpPr>
            <p:cNvPr id="482" name="四角形"/>
            <p:cNvSpPr/>
            <p:nvPr/>
          </p:nvSpPr>
          <p:spPr>
            <a:xfrm>
              <a:off x="8204200" y="0"/>
              <a:ext cx="2855714" cy="532673"/>
            </a:xfrm>
            <a:prstGeom prst="rect">
              <a:avLst/>
            </a:pr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  <a:endParaRPr/>
            </a:p>
          </p:txBody>
        </p:sp>
        <p:sp>
          <p:nvSpPr>
            <p:cNvPr id="483" name="四角形"/>
            <p:cNvSpPr/>
            <p:nvPr/>
          </p:nvSpPr>
          <p:spPr>
            <a:xfrm>
              <a:off x="0" y="635000"/>
              <a:ext cx="7820092" cy="201156"/>
            </a:xfrm>
            <a:prstGeom prst="rect">
              <a:avLst/>
            </a:pr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  <a:endParaRPr/>
            </a:p>
          </p:txBody>
        </p:sp>
        <p:sp>
          <p:nvSpPr>
            <p:cNvPr id="484" name="四角形"/>
            <p:cNvSpPr/>
            <p:nvPr/>
          </p:nvSpPr>
          <p:spPr>
            <a:xfrm>
              <a:off x="8466" y="745066"/>
              <a:ext cx="191825" cy="279041"/>
            </a:xfrm>
            <a:prstGeom prst="rect">
              <a:avLst/>
            </a:pr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  <a:endParaRPr/>
            </a:p>
          </p:txBody>
        </p:sp>
        <p:sp>
          <p:nvSpPr>
            <p:cNvPr id="485" name="四角形"/>
            <p:cNvSpPr/>
            <p:nvPr/>
          </p:nvSpPr>
          <p:spPr>
            <a:xfrm>
              <a:off x="910226" y="745066"/>
              <a:ext cx="191824" cy="279041"/>
            </a:xfrm>
            <a:prstGeom prst="rect">
              <a:avLst/>
            </a:pr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  <a:endParaRPr/>
            </a:p>
          </p:txBody>
        </p:sp>
        <p:sp>
          <p:nvSpPr>
            <p:cNvPr id="486" name="四角形"/>
            <p:cNvSpPr/>
            <p:nvPr/>
          </p:nvSpPr>
          <p:spPr>
            <a:xfrm>
              <a:off x="1877422" y="745066"/>
              <a:ext cx="191825" cy="279041"/>
            </a:xfrm>
            <a:prstGeom prst="rect">
              <a:avLst/>
            </a:pr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  <a:endParaRPr/>
            </a:p>
          </p:txBody>
        </p:sp>
        <p:sp>
          <p:nvSpPr>
            <p:cNvPr id="487" name="四角形"/>
            <p:cNvSpPr/>
            <p:nvPr/>
          </p:nvSpPr>
          <p:spPr>
            <a:xfrm>
              <a:off x="2779182" y="745066"/>
              <a:ext cx="191824" cy="279041"/>
            </a:xfrm>
            <a:prstGeom prst="rect">
              <a:avLst/>
            </a:pr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  <a:endParaRPr/>
            </a:p>
          </p:txBody>
        </p:sp>
        <p:sp>
          <p:nvSpPr>
            <p:cNvPr id="488" name="四角形"/>
            <p:cNvSpPr/>
            <p:nvPr/>
          </p:nvSpPr>
          <p:spPr>
            <a:xfrm>
              <a:off x="3746379" y="745066"/>
              <a:ext cx="191824" cy="279041"/>
            </a:xfrm>
            <a:prstGeom prst="rect">
              <a:avLst/>
            </a:pr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  <a:endParaRPr/>
            </a:p>
          </p:txBody>
        </p:sp>
        <p:sp>
          <p:nvSpPr>
            <p:cNvPr id="489" name="四角形"/>
            <p:cNvSpPr/>
            <p:nvPr/>
          </p:nvSpPr>
          <p:spPr>
            <a:xfrm>
              <a:off x="4648138" y="745066"/>
              <a:ext cx="191825" cy="279041"/>
            </a:xfrm>
            <a:prstGeom prst="rect">
              <a:avLst/>
            </a:pr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  <a:endParaRPr/>
            </a:p>
          </p:txBody>
        </p:sp>
        <p:sp>
          <p:nvSpPr>
            <p:cNvPr id="490" name="四角形"/>
            <p:cNvSpPr/>
            <p:nvPr/>
          </p:nvSpPr>
          <p:spPr>
            <a:xfrm>
              <a:off x="5615335" y="745066"/>
              <a:ext cx="191824" cy="279041"/>
            </a:xfrm>
            <a:prstGeom prst="rect">
              <a:avLst/>
            </a:pr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  <a:endParaRPr/>
            </a:p>
          </p:txBody>
        </p:sp>
        <p:sp>
          <p:nvSpPr>
            <p:cNvPr id="491" name="四角形"/>
            <p:cNvSpPr/>
            <p:nvPr/>
          </p:nvSpPr>
          <p:spPr>
            <a:xfrm>
              <a:off x="6517094" y="745066"/>
              <a:ext cx="191824" cy="279041"/>
            </a:xfrm>
            <a:prstGeom prst="rect">
              <a:avLst/>
            </a:pr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  <a:endParaRPr/>
            </a:p>
          </p:txBody>
        </p:sp>
        <p:sp>
          <p:nvSpPr>
            <p:cNvPr id="492" name="四角形"/>
            <p:cNvSpPr/>
            <p:nvPr/>
          </p:nvSpPr>
          <p:spPr>
            <a:xfrm>
              <a:off x="7630407" y="154236"/>
              <a:ext cx="191825" cy="607118"/>
            </a:xfrm>
            <a:prstGeom prst="rect">
              <a:avLst/>
            </a:pr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  <a:endParaRPr/>
            </a:p>
          </p:txBody>
        </p:sp>
        <p:sp>
          <p:nvSpPr>
            <p:cNvPr id="493" name="四角形"/>
            <p:cNvSpPr/>
            <p:nvPr/>
          </p:nvSpPr>
          <p:spPr>
            <a:xfrm>
              <a:off x="7786956" y="154236"/>
              <a:ext cx="458319" cy="201157"/>
            </a:xfrm>
            <a:prstGeom prst="rect">
              <a:avLst/>
            </a:pr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  <a:endParaRPr/>
            </a:p>
          </p:txBody>
        </p:sp>
      </p:grpSp>
      <p:grpSp>
        <p:nvGrpSpPr>
          <p:cNvPr id="500" name="グループ"/>
          <p:cNvGrpSpPr/>
          <p:nvPr/>
        </p:nvGrpSpPr>
        <p:grpSpPr>
          <a:xfrm>
            <a:off x="9632569" y="1646007"/>
            <a:ext cx="2362201" cy="1576723"/>
            <a:chOff x="-38100" y="-38100"/>
            <a:chExt cx="2362200" cy="1576722"/>
          </a:xfrm>
        </p:grpSpPr>
        <p:grpSp>
          <p:nvGrpSpPr>
            <p:cNvPr id="497" name="タンク"/>
            <p:cNvGrpSpPr/>
            <p:nvPr/>
          </p:nvGrpSpPr>
          <p:grpSpPr>
            <a:xfrm>
              <a:off x="-38100" y="-38100"/>
              <a:ext cx="2362200" cy="958850"/>
              <a:chOff x="0" y="0"/>
              <a:chExt cx="2362200" cy="958849"/>
            </a:xfrm>
          </p:grpSpPr>
          <p:sp>
            <p:nvSpPr>
              <p:cNvPr id="496" name="タンク"/>
              <p:cNvSpPr txBox="1"/>
              <p:nvPr/>
            </p:nvSpPr>
            <p:spPr>
              <a:xfrm>
                <a:off x="38100" y="38099"/>
                <a:ext cx="2286000" cy="882651"/>
              </a:xfrm>
              <a:prstGeom prst="rect">
                <a:avLst/>
              </a:prstGeom>
              <a:solidFill>
                <a:schemeClr val="accent5">
                  <a:hueOff val="-82419"/>
                  <a:satOff val="-9513"/>
                  <a:lumOff val="-16343"/>
                </a:schemeClr>
              </a:solidFill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5500">
                    <a:latin typeface="ヒラギノ角ゴ Std"/>
                    <a:ea typeface="ヒラギノ角ゴ Std"/>
                    <a:cs typeface="ヒラギノ角ゴ Std"/>
                    <a:sym typeface="ヒラギノ角ゴ Std"/>
                  </a:defRPr>
                </a:lvl1pPr>
              </a:lstStyle>
              <a:p>
                <a:r>
                  <a:t>タンク</a:t>
                </a:r>
              </a:p>
            </p:txBody>
          </p:sp>
          <p:pic>
            <p:nvPicPr>
              <p:cNvPr id="495" name="タンク" descr="タンク"/>
              <p:cNvPicPr>
                <a:picLocks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-1" y="-1"/>
                <a:ext cx="2362201" cy="958851"/>
              </a:xfrm>
              <a:prstGeom prst="rect">
                <a:avLst/>
              </a:prstGeom>
              <a:effectLst/>
            </p:spPr>
          </p:pic>
        </p:grpSp>
        <p:pic>
          <p:nvPicPr>
            <p:cNvPr id="498" name="線" descr="線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 rot="18332159">
              <a:off x="224630" y="1130602"/>
              <a:ext cx="854750" cy="76201"/>
            </a:xfrm>
            <a:prstGeom prst="rect">
              <a:avLst/>
            </a:prstGeom>
            <a:effectLst/>
          </p:spPr>
        </p:pic>
      </p:grpSp>
      <p:sp>
        <p:nvSpPr>
          <p:cNvPr id="501" name="四角形"/>
          <p:cNvSpPr/>
          <p:nvPr/>
        </p:nvSpPr>
        <p:spPr>
          <a:xfrm>
            <a:off x="930091" y="4282750"/>
            <a:ext cx="617915" cy="1485476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/>
          </a:p>
        </p:txBody>
      </p:sp>
      <p:sp>
        <p:nvSpPr>
          <p:cNvPr id="502" name="四角形"/>
          <p:cNvSpPr/>
          <p:nvPr/>
        </p:nvSpPr>
        <p:spPr>
          <a:xfrm>
            <a:off x="1869869" y="4562339"/>
            <a:ext cx="617915" cy="1205887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/>
          </a:p>
        </p:txBody>
      </p:sp>
      <p:sp>
        <p:nvSpPr>
          <p:cNvPr id="503" name="四角形"/>
          <p:cNvSpPr/>
          <p:nvPr/>
        </p:nvSpPr>
        <p:spPr>
          <a:xfrm>
            <a:off x="2796946" y="4051718"/>
            <a:ext cx="617916" cy="1729208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/>
          </a:p>
        </p:txBody>
      </p:sp>
      <p:sp>
        <p:nvSpPr>
          <p:cNvPr id="504" name="四角形"/>
          <p:cNvSpPr/>
          <p:nvPr/>
        </p:nvSpPr>
        <p:spPr>
          <a:xfrm>
            <a:off x="3736724" y="4951582"/>
            <a:ext cx="617916" cy="810906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/>
          </a:p>
        </p:txBody>
      </p:sp>
      <p:sp>
        <p:nvSpPr>
          <p:cNvPr id="505" name="四角形"/>
          <p:cNvSpPr/>
          <p:nvPr/>
        </p:nvSpPr>
        <p:spPr>
          <a:xfrm>
            <a:off x="4676502" y="4270709"/>
            <a:ext cx="617916" cy="1504479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/>
          </a:p>
        </p:txBody>
      </p:sp>
      <p:sp>
        <p:nvSpPr>
          <p:cNvPr id="506" name="四角形"/>
          <p:cNvSpPr/>
          <p:nvPr/>
        </p:nvSpPr>
        <p:spPr>
          <a:xfrm>
            <a:off x="5603580" y="4580777"/>
            <a:ext cx="617916" cy="119441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/>
          </a:p>
        </p:txBody>
      </p:sp>
      <p:sp>
        <p:nvSpPr>
          <p:cNvPr id="507" name="四角形"/>
          <p:cNvSpPr/>
          <p:nvPr/>
        </p:nvSpPr>
        <p:spPr>
          <a:xfrm>
            <a:off x="6517958" y="4270709"/>
            <a:ext cx="617916" cy="1504479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/>
          </a:p>
        </p:txBody>
      </p:sp>
      <p:sp>
        <p:nvSpPr>
          <p:cNvPr id="508" name="四角形"/>
          <p:cNvSpPr/>
          <p:nvPr/>
        </p:nvSpPr>
        <p:spPr>
          <a:xfrm>
            <a:off x="7445036" y="5167470"/>
            <a:ext cx="617916" cy="607718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/>
          </a:p>
        </p:txBody>
      </p:sp>
      <p:sp>
        <p:nvSpPr>
          <p:cNvPr id="509" name="四角形"/>
          <p:cNvSpPr/>
          <p:nvPr/>
        </p:nvSpPr>
        <p:spPr>
          <a:xfrm>
            <a:off x="9498357" y="6050101"/>
            <a:ext cx="2579824" cy="319259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/>
          </a:p>
        </p:txBody>
      </p:sp>
      <p:sp>
        <p:nvSpPr>
          <p:cNvPr id="510" name="四角形"/>
          <p:cNvSpPr/>
          <p:nvPr/>
        </p:nvSpPr>
        <p:spPr>
          <a:xfrm>
            <a:off x="9498357" y="5811282"/>
            <a:ext cx="2579824" cy="416294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/>
          </a:p>
        </p:txBody>
      </p:sp>
      <p:sp>
        <p:nvSpPr>
          <p:cNvPr id="511" name="四角形"/>
          <p:cNvSpPr/>
          <p:nvPr/>
        </p:nvSpPr>
        <p:spPr>
          <a:xfrm>
            <a:off x="9498357" y="5582682"/>
            <a:ext cx="2579824" cy="416294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/>
          </a:p>
        </p:txBody>
      </p:sp>
      <p:sp>
        <p:nvSpPr>
          <p:cNvPr id="512" name="四角形"/>
          <p:cNvSpPr/>
          <p:nvPr/>
        </p:nvSpPr>
        <p:spPr>
          <a:xfrm>
            <a:off x="9498357" y="5366782"/>
            <a:ext cx="2579824" cy="416294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/>
          </a:p>
        </p:txBody>
      </p:sp>
      <p:sp>
        <p:nvSpPr>
          <p:cNvPr id="513" name="四角形"/>
          <p:cNvSpPr/>
          <p:nvPr/>
        </p:nvSpPr>
        <p:spPr>
          <a:xfrm>
            <a:off x="9498357" y="5148888"/>
            <a:ext cx="2579824" cy="416294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/>
          </a:p>
        </p:txBody>
      </p:sp>
      <p:sp>
        <p:nvSpPr>
          <p:cNvPr id="514" name="四角形"/>
          <p:cNvSpPr/>
          <p:nvPr/>
        </p:nvSpPr>
        <p:spPr>
          <a:xfrm>
            <a:off x="9498357" y="4909582"/>
            <a:ext cx="2579824" cy="416294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/>
          </a:p>
        </p:txBody>
      </p:sp>
      <p:sp>
        <p:nvSpPr>
          <p:cNvPr id="515" name="四角形"/>
          <p:cNvSpPr/>
          <p:nvPr/>
        </p:nvSpPr>
        <p:spPr>
          <a:xfrm>
            <a:off x="9498357" y="4669362"/>
            <a:ext cx="2579824" cy="416294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/>
          </a:p>
        </p:txBody>
      </p:sp>
      <p:sp>
        <p:nvSpPr>
          <p:cNvPr id="516" name="四角形"/>
          <p:cNvSpPr/>
          <p:nvPr/>
        </p:nvSpPr>
        <p:spPr>
          <a:xfrm>
            <a:off x="9498357" y="4436497"/>
            <a:ext cx="2579824" cy="416295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1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up)">
                                      <p:cBhvr>
                                        <p:cTn id="28" dur="400" fill="hold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"/>
                            </p:stCondLst>
                            <p:childTnLst>
                              <p:par>
                                <p:cTn id="31" presetID="22" presetClass="entr" presetSubtype="4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4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1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up)">
                                      <p:cBhvr>
                                        <p:cTn id="37" dur="400" fill="hold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"/>
                            </p:stCondLst>
                            <p:childTnLst>
                              <p:par>
                                <p:cTn id="40" presetID="22" presetClass="entr" presetSubtype="4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4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1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up)">
                                      <p:cBhvr>
                                        <p:cTn id="46" dur="400" fill="hold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"/>
                            </p:stCondLst>
                            <p:childTnLst>
                              <p:par>
                                <p:cTn id="49" presetID="22" presetClass="entr" presetSubtype="4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4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1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up)">
                                      <p:cBhvr>
                                        <p:cTn id="55" dur="400" fill="hold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"/>
                            </p:stCondLst>
                            <p:childTnLst>
                              <p:par>
                                <p:cTn id="58" presetID="22" presetClass="entr" presetSubtype="4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4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xit" presetSubtype="1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up)">
                                      <p:cBhvr>
                                        <p:cTn id="64" dur="400" fill="hold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"/>
                            </p:stCondLst>
                            <p:childTnLst>
                              <p:par>
                                <p:cTn id="67" presetID="22" presetClass="entr" presetSubtype="4" fill="hold" grpId="1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4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xit" presetSubtype="1" fill="hold" grpId="1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up)">
                                      <p:cBhvr>
                                        <p:cTn id="73" dur="400" fill="hold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"/>
                            </p:stCondLst>
                            <p:childTnLst>
                              <p:par>
                                <p:cTn id="76" presetID="22" presetClass="entr" presetSubtype="4" fill="hold" grpId="1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4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xit" presetSubtype="1" fill="hold" grpId="1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up)">
                                      <p:cBhvr>
                                        <p:cTn id="82" dur="400" fill="hold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"/>
                            </p:stCondLst>
                            <p:childTnLst>
                              <p:par>
                                <p:cTn id="85" presetID="22" presetClass="entr" presetSubtype="4" fill="hold" grpId="1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4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xit" presetSubtype="1" fill="hold" grpId="2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up)">
                                      <p:cBhvr>
                                        <p:cTn id="91" dur="400" fill="hold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"/>
                            </p:stCondLst>
                            <p:childTnLst>
                              <p:par>
                                <p:cTn id="94" presetID="22" presetClass="entr" presetSubtype="4" fill="hold" grpId="2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5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4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2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" grpId="2" animBg="1" advAuto="0"/>
      <p:bldP spid="478" grpId="1" animBg="1" advAuto="0"/>
      <p:bldP spid="479" grpId="5" animBg="1" advAuto="0"/>
      <p:bldP spid="480" grpId="22" animBg="1" advAuto="0"/>
      <p:bldP spid="494" grpId="3" animBg="1" advAuto="0"/>
      <p:bldP spid="500" grpId="4" animBg="1" advAuto="0"/>
      <p:bldP spid="501" grpId="6" animBg="1" advAuto="0"/>
      <p:bldP spid="502" grpId="8" animBg="1" advAuto="0"/>
      <p:bldP spid="503" grpId="10" animBg="1" advAuto="0"/>
      <p:bldP spid="504" grpId="12" animBg="1" advAuto="0"/>
      <p:bldP spid="505" grpId="14" animBg="1" advAuto="0"/>
      <p:bldP spid="506" grpId="16" animBg="1" advAuto="0"/>
      <p:bldP spid="507" grpId="18" animBg="1" advAuto="0"/>
      <p:bldP spid="508" grpId="20" animBg="1" advAuto="0"/>
      <p:bldP spid="509" grpId="7" animBg="1" advAuto="0"/>
      <p:bldP spid="510" grpId="9" animBg="1" advAuto="0"/>
      <p:bldP spid="511" grpId="11" animBg="1" advAuto="0"/>
      <p:bldP spid="512" grpId="13" animBg="1" advAuto="0"/>
      <p:bldP spid="513" grpId="15" animBg="1" advAuto="0"/>
      <p:bldP spid="514" grpId="17" animBg="1" advAuto="0"/>
      <p:bldP spid="515" grpId="19" animBg="1" advAuto="0"/>
      <p:bldP spid="516" grpId="21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" name="グループ"/>
          <p:cNvGrpSpPr/>
          <p:nvPr/>
        </p:nvGrpSpPr>
        <p:grpSpPr>
          <a:xfrm>
            <a:off x="4840473" y="7071447"/>
            <a:ext cx="7683019" cy="2324101"/>
            <a:chOff x="0" y="0"/>
            <a:chExt cx="7683017" cy="2324099"/>
          </a:xfrm>
        </p:grpSpPr>
        <p:sp>
          <p:nvSpPr>
            <p:cNvPr id="521" name="ボトルに入ったジュースの量の…"/>
            <p:cNvSpPr txBox="1"/>
            <p:nvPr/>
          </p:nvSpPr>
          <p:spPr>
            <a:xfrm>
              <a:off x="38100" y="38100"/>
              <a:ext cx="7606818" cy="2247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l">
                <a:defRPr sz="3800">
                  <a:latin typeface="ヒラギノ角ゴ Std"/>
                  <a:ea typeface="ヒラギノ角ゴ Std"/>
                  <a:cs typeface="ヒラギノ角ゴ Std"/>
                  <a:sym typeface="ヒラギノ角ゴ Std"/>
                </a:defRPr>
              </a:pPr>
              <a:r>
                <a:t>ボトルに入ったジュースの量の</a:t>
              </a:r>
            </a:p>
            <a:p>
              <a:pPr algn="l">
                <a:defRPr sz="3800">
                  <a:latin typeface="ヒラギノ角ゴ Std"/>
                  <a:ea typeface="ヒラギノ角ゴ Std"/>
                  <a:cs typeface="ヒラギノ角ゴ Std"/>
                  <a:sym typeface="ヒラギノ角ゴ Std"/>
                </a:defRPr>
              </a:pPr>
              <a:r>
                <a:t> </a:t>
              </a:r>
              <a:r>
                <a:rPr sz="4500">
                  <a:solidFill>
                    <a:schemeClr val="accent6">
                      <a:satOff val="-15808"/>
                      <a:lumOff val="-17557"/>
                    </a:schemeClr>
                  </a:solidFill>
                </a:rPr>
                <a:t>平均</a:t>
              </a:r>
              <a:r>
                <a:t> をディスプレイに表示する</a:t>
              </a:r>
            </a:p>
            <a:p>
              <a:pPr algn="l">
                <a:defRPr sz="3800">
                  <a:latin typeface="ヒラギノ角ゴ Std"/>
                  <a:ea typeface="ヒラギノ角ゴ Std"/>
                  <a:cs typeface="ヒラギノ角ゴ Std"/>
                  <a:sym typeface="ヒラギノ角ゴ Std"/>
                </a:defRPr>
              </a:pPr>
              <a:r>
                <a:t>プログラム</a:t>
              </a:r>
            </a:p>
          </p:txBody>
        </p:sp>
        <p:pic>
          <p:nvPicPr>
            <p:cNvPr id="520" name="ボトルに入ったジュースの量の…" descr="ボトルに入ったジュースの量の…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7683019" cy="2324101"/>
            </a:xfrm>
            <a:prstGeom prst="rect">
              <a:avLst/>
            </a:prstGeom>
            <a:effectLst/>
          </p:spPr>
        </p:pic>
      </p:grpSp>
      <p:grpSp>
        <p:nvGrpSpPr>
          <p:cNvPr id="525" name="四角形"/>
          <p:cNvGrpSpPr/>
          <p:nvPr/>
        </p:nvGrpSpPr>
        <p:grpSpPr>
          <a:xfrm>
            <a:off x="5124707" y="7897335"/>
            <a:ext cx="633663" cy="672325"/>
            <a:chOff x="0" y="0"/>
            <a:chExt cx="633661" cy="672323"/>
          </a:xfrm>
        </p:grpSpPr>
        <p:sp>
          <p:nvSpPr>
            <p:cNvPr id="524" name="四角形"/>
            <p:cNvSpPr/>
            <p:nvPr/>
          </p:nvSpPr>
          <p:spPr>
            <a:xfrm>
              <a:off x="38100" y="38100"/>
              <a:ext cx="557462" cy="5961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  <a:endParaRPr/>
            </a:p>
          </p:txBody>
        </p:sp>
        <p:pic>
          <p:nvPicPr>
            <p:cNvPr id="523" name="四角形" descr="四角形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633662" cy="672324"/>
            </a:xfrm>
            <a:prstGeom prst="rect">
              <a:avLst/>
            </a:prstGeom>
            <a:effectLst/>
          </p:spPr>
        </p:pic>
      </p:grpSp>
      <p:grpSp>
        <p:nvGrpSpPr>
          <p:cNvPr id="528" name="四角形"/>
          <p:cNvGrpSpPr/>
          <p:nvPr/>
        </p:nvGrpSpPr>
        <p:grpSpPr>
          <a:xfrm>
            <a:off x="5699113" y="7897335"/>
            <a:ext cx="633663" cy="672325"/>
            <a:chOff x="0" y="0"/>
            <a:chExt cx="633661" cy="672323"/>
          </a:xfrm>
        </p:grpSpPr>
        <p:sp>
          <p:nvSpPr>
            <p:cNvPr id="527" name="四角形"/>
            <p:cNvSpPr/>
            <p:nvPr/>
          </p:nvSpPr>
          <p:spPr>
            <a:xfrm>
              <a:off x="38100" y="38100"/>
              <a:ext cx="557462" cy="5961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  <a:endParaRPr/>
            </a:p>
          </p:txBody>
        </p:sp>
        <p:pic>
          <p:nvPicPr>
            <p:cNvPr id="526" name="四角形" descr="四角形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633662" cy="672324"/>
            </a:xfrm>
            <a:prstGeom prst="rect">
              <a:avLst/>
            </a:prstGeom>
            <a:effectLst/>
          </p:spPr>
        </p:pic>
      </p:grpSp>
      <p:pic>
        <p:nvPicPr>
          <p:cNvPr id="529" name="イメージ" descr="イメージ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37375" y="798429"/>
            <a:ext cx="4895592" cy="4789166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イメージ" descr="イメージ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7375" y="798429"/>
            <a:ext cx="4895592" cy="4789166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  <p:grpSp>
        <p:nvGrpSpPr>
          <p:cNvPr id="536" name="グループ"/>
          <p:cNvGrpSpPr/>
          <p:nvPr/>
        </p:nvGrpSpPr>
        <p:grpSpPr>
          <a:xfrm>
            <a:off x="4840473" y="7071447"/>
            <a:ext cx="7683019" cy="2324101"/>
            <a:chOff x="0" y="0"/>
            <a:chExt cx="7683017" cy="2324099"/>
          </a:xfrm>
        </p:grpSpPr>
        <p:sp>
          <p:nvSpPr>
            <p:cNvPr id="535" name="ボトルに入ったジュースの量の…"/>
            <p:cNvSpPr txBox="1"/>
            <p:nvPr/>
          </p:nvSpPr>
          <p:spPr>
            <a:xfrm>
              <a:off x="38100" y="38100"/>
              <a:ext cx="7606818" cy="2247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l">
                <a:defRPr sz="3800">
                  <a:latin typeface="ヒラギノ角ゴ Std"/>
                  <a:ea typeface="ヒラギノ角ゴ Std"/>
                  <a:cs typeface="ヒラギノ角ゴ Std"/>
                  <a:sym typeface="ヒラギノ角ゴ Std"/>
                </a:defRPr>
              </a:pPr>
              <a:r>
                <a:t>ボトルに入ったジュースの量の</a:t>
              </a:r>
            </a:p>
            <a:p>
              <a:pPr algn="l">
                <a:defRPr sz="3800">
                  <a:latin typeface="ヒラギノ角ゴ Std"/>
                  <a:ea typeface="ヒラギノ角ゴ Std"/>
                  <a:cs typeface="ヒラギノ角ゴ Std"/>
                  <a:sym typeface="ヒラギノ角ゴ Std"/>
                </a:defRPr>
              </a:pPr>
              <a:r>
                <a:t> </a:t>
              </a:r>
              <a:r>
                <a:rPr sz="4500">
                  <a:solidFill>
                    <a:schemeClr val="accent6">
                      <a:satOff val="-15808"/>
                      <a:lumOff val="-17557"/>
                    </a:schemeClr>
                  </a:solidFill>
                </a:rPr>
                <a:t>平均</a:t>
              </a:r>
              <a:r>
                <a:t> をディスプレイに表示する</a:t>
              </a:r>
            </a:p>
            <a:p>
              <a:pPr algn="l">
                <a:defRPr sz="3800">
                  <a:latin typeface="ヒラギノ角ゴ Std"/>
                  <a:ea typeface="ヒラギノ角ゴ Std"/>
                  <a:cs typeface="ヒラギノ角ゴ Std"/>
                  <a:sym typeface="ヒラギノ角ゴ Std"/>
                </a:defRPr>
              </a:pPr>
              <a:r>
                <a:t>プログラム</a:t>
              </a:r>
            </a:p>
          </p:txBody>
        </p:sp>
        <p:pic>
          <p:nvPicPr>
            <p:cNvPr id="534" name="ボトルに入ったジュースの量の…" descr="ボトルに入ったジュースの量の…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-1"/>
              <a:ext cx="7683019" cy="2324101"/>
            </a:xfrm>
            <a:prstGeom prst="rect">
              <a:avLst/>
            </a:prstGeom>
            <a:effectLst/>
          </p:spPr>
        </p:pic>
      </p:grpSp>
      <p:grpSp>
        <p:nvGrpSpPr>
          <p:cNvPr id="540" name="グループ"/>
          <p:cNvGrpSpPr/>
          <p:nvPr/>
        </p:nvGrpSpPr>
        <p:grpSpPr>
          <a:xfrm>
            <a:off x="5338699" y="238950"/>
            <a:ext cx="3837650" cy="1033662"/>
            <a:chOff x="0" y="0"/>
            <a:chExt cx="3837649" cy="1033661"/>
          </a:xfrm>
        </p:grpSpPr>
        <p:sp>
          <p:nvSpPr>
            <p:cNvPr id="537" name="四角形"/>
            <p:cNvSpPr/>
            <p:nvPr/>
          </p:nvSpPr>
          <p:spPr>
            <a:xfrm>
              <a:off x="0" y="0"/>
              <a:ext cx="3837650" cy="820407"/>
            </a:xfrm>
            <a:prstGeom prst="rect">
              <a:avLst/>
            </a:prstGeom>
            <a:solidFill>
              <a:schemeClr val="accent4">
                <a:hueOff val="-1081314"/>
                <a:satOff val="4338"/>
                <a:lumOff val="-8931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  <a:endParaRPr/>
            </a:p>
          </p:txBody>
        </p:sp>
        <p:sp>
          <p:nvSpPr>
            <p:cNvPr id="538" name="実行したとき"/>
            <p:cNvSpPr txBox="1"/>
            <p:nvPr/>
          </p:nvSpPr>
          <p:spPr>
            <a:xfrm>
              <a:off x="223373" y="83178"/>
              <a:ext cx="3390901" cy="6540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300">
                  <a:solidFill>
                    <a:srgbClr val="FFFFFF"/>
                  </a:solidFill>
                  <a:latin typeface="ヒラギノ角ゴ Std"/>
                  <a:ea typeface="ヒラギノ角ゴ Std"/>
                  <a:cs typeface="ヒラギノ角ゴ Std"/>
                  <a:sym typeface="ヒラギノ角ゴ Std"/>
                </a:defRPr>
              </a:lvl1pPr>
            </a:lstStyle>
            <a:p>
              <a:r>
                <a:t>実行したとき</a:t>
              </a:r>
            </a:p>
          </p:txBody>
        </p:sp>
        <p:sp>
          <p:nvSpPr>
            <p:cNvPr id="539" name="三角形"/>
            <p:cNvSpPr/>
            <p:nvPr/>
          </p:nvSpPr>
          <p:spPr>
            <a:xfrm rot="10800000">
              <a:off x="527050" y="823052"/>
              <a:ext cx="781977" cy="210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4">
                <a:hueOff val="-1081314"/>
                <a:satOff val="4338"/>
                <a:lumOff val="-8931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  <a:endParaRPr/>
            </a:p>
          </p:txBody>
        </p:sp>
      </p:grpSp>
      <p:grpSp>
        <p:nvGrpSpPr>
          <p:cNvPr id="544" name="グループ"/>
          <p:cNvGrpSpPr/>
          <p:nvPr/>
        </p:nvGrpSpPr>
        <p:grpSpPr>
          <a:xfrm>
            <a:off x="5360235" y="991240"/>
            <a:ext cx="4584701" cy="2705101"/>
            <a:chOff x="0" y="0"/>
            <a:chExt cx="4584700" cy="2705100"/>
          </a:xfrm>
        </p:grpSpPr>
        <p:pic>
          <p:nvPicPr>
            <p:cNvPr id="541" name="イメージ" descr="イメージ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4584700" cy="2705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42" name="ボトルを順番に調べる"/>
            <p:cNvSpPr txBox="1"/>
            <p:nvPr/>
          </p:nvSpPr>
          <p:spPr>
            <a:xfrm>
              <a:off x="145986" y="327025"/>
              <a:ext cx="4292728" cy="5270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300">
                  <a:solidFill>
                    <a:srgbClr val="FFFFFF"/>
                  </a:solidFill>
                  <a:latin typeface="ヒラギノ角ゴ Std"/>
                  <a:ea typeface="ヒラギノ角ゴ Std"/>
                  <a:cs typeface="ヒラギノ角ゴ Std"/>
                  <a:sym typeface="ヒラギノ角ゴ Std"/>
                </a:defRPr>
              </a:lvl1pPr>
            </a:lstStyle>
            <a:p>
              <a:r>
                <a:t>ボトルを順番に調べる</a:t>
              </a:r>
            </a:p>
          </p:txBody>
        </p:sp>
        <p:sp>
          <p:nvSpPr>
            <p:cNvPr id="543" name="やること"/>
            <p:cNvSpPr txBox="1"/>
            <p:nvPr/>
          </p:nvSpPr>
          <p:spPr>
            <a:xfrm>
              <a:off x="245533" y="1249891"/>
              <a:ext cx="1790701" cy="5270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300">
                  <a:solidFill>
                    <a:srgbClr val="FFFFFF"/>
                  </a:solidFill>
                  <a:latin typeface="ヒラギノ角ゴ Std"/>
                  <a:ea typeface="ヒラギノ角ゴ Std"/>
                  <a:cs typeface="ヒラギノ角ゴ Std"/>
                  <a:sym typeface="ヒラギノ角ゴ Std"/>
                </a:defRPr>
              </a:lvl1pPr>
            </a:lstStyle>
            <a:p>
              <a:r>
                <a:t>やること</a:t>
              </a:r>
            </a:p>
          </p:txBody>
        </p:sp>
      </p:grpSp>
      <p:grpSp>
        <p:nvGrpSpPr>
          <p:cNvPr id="550" name="グループ"/>
          <p:cNvGrpSpPr/>
          <p:nvPr/>
        </p:nvGrpSpPr>
        <p:grpSpPr>
          <a:xfrm>
            <a:off x="7427149" y="1897570"/>
            <a:ext cx="5176707" cy="943241"/>
            <a:chOff x="0" y="0"/>
            <a:chExt cx="5176705" cy="943239"/>
          </a:xfrm>
        </p:grpSpPr>
        <p:grpSp>
          <p:nvGrpSpPr>
            <p:cNvPr id="548" name="グループ"/>
            <p:cNvGrpSpPr/>
            <p:nvPr/>
          </p:nvGrpSpPr>
          <p:grpSpPr>
            <a:xfrm>
              <a:off x="0" y="0"/>
              <a:ext cx="5176706" cy="943240"/>
              <a:chOff x="0" y="0"/>
              <a:chExt cx="5176705" cy="943239"/>
            </a:xfrm>
          </p:grpSpPr>
          <p:pic>
            <p:nvPicPr>
              <p:cNvPr id="545" name="イメージ" descr="イメージ"/>
              <p:cNvPicPr>
                <a:picLocks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0" y="0"/>
                <a:ext cx="5176706" cy="94324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546" name="タンクに"/>
              <p:cNvSpPr txBox="1"/>
              <p:nvPr/>
            </p:nvSpPr>
            <p:spPr>
              <a:xfrm>
                <a:off x="22952" y="246195"/>
                <a:ext cx="1485901" cy="4508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 algn="l">
                  <a:defRPr sz="2700">
                    <a:solidFill>
                      <a:srgbClr val="FFFFFF"/>
                    </a:solidFill>
                    <a:latin typeface="ヒラギノ角ゴ Std"/>
                    <a:ea typeface="ヒラギノ角ゴ Std"/>
                    <a:cs typeface="ヒラギノ角ゴ Std"/>
                    <a:sym typeface="ヒラギノ角ゴ Std"/>
                  </a:defRPr>
                </a:lvl1pPr>
              </a:lstStyle>
              <a:p>
                <a:r>
                  <a:t>タンクに</a:t>
                </a:r>
              </a:p>
            </p:txBody>
          </p:sp>
          <p:sp>
            <p:nvSpPr>
              <p:cNvPr id="547" name="入れる"/>
              <p:cNvSpPr txBox="1"/>
              <p:nvPr/>
            </p:nvSpPr>
            <p:spPr>
              <a:xfrm>
                <a:off x="3993819" y="246195"/>
                <a:ext cx="1143001" cy="4508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 algn="l">
                  <a:defRPr sz="2700">
                    <a:solidFill>
                      <a:srgbClr val="FFFFFF"/>
                    </a:solidFill>
                    <a:latin typeface="ヒラギノ角ゴ Std"/>
                    <a:ea typeface="ヒラギノ角ゴ Std"/>
                    <a:cs typeface="ヒラギノ角ゴ Std"/>
                    <a:sym typeface="ヒラギノ角ゴ Std"/>
                  </a:defRPr>
                </a:lvl1pPr>
              </a:lstStyle>
              <a:p>
                <a:r>
                  <a:t>入れる</a:t>
                </a:r>
              </a:p>
            </p:txBody>
          </p:sp>
        </p:grpSp>
        <p:sp>
          <p:nvSpPr>
            <p:cNvPr id="549" name="四角形"/>
            <p:cNvSpPr/>
            <p:nvPr/>
          </p:nvSpPr>
          <p:spPr>
            <a:xfrm>
              <a:off x="1607958" y="110926"/>
              <a:ext cx="2413974" cy="73170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  <a:endParaRPr/>
            </a:p>
          </p:txBody>
        </p:sp>
      </p:grpSp>
      <p:grpSp>
        <p:nvGrpSpPr>
          <p:cNvPr id="553" name="グループ"/>
          <p:cNvGrpSpPr/>
          <p:nvPr/>
        </p:nvGrpSpPr>
        <p:grpSpPr>
          <a:xfrm>
            <a:off x="9013658" y="2000890"/>
            <a:ext cx="2432681" cy="736601"/>
            <a:chOff x="0" y="0"/>
            <a:chExt cx="2432680" cy="736599"/>
          </a:xfrm>
        </p:grpSpPr>
        <p:sp>
          <p:nvSpPr>
            <p:cNvPr id="551" name="四角形"/>
            <p:cNvSpPr/>
            <p:nvPr/>
          </p:nvSpPr>
          <p:spPr>
            <a:xfrm>
              <a:off x="0" y="2447"/>
              <a:ext cx="2432681" cy="731706"/>
            </a:xfrm>
            <a:prstGeom prst="rect">
              <a:avLst/>
            </a:prstGeom>
            <a:solidFill>
              <a:schemeClr val="accent6">
                <a:hueOff val="-146070"/>
                <a:satOff val="-10048"/>
                <a:lumOff val="-30626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  <a:endParaRPr/>
            </a:p>
          </p:txBody>
        </p:sp>
        <p:sp>
          <p:nvSpPr>
            <p:cNvPr id="552" name="ボトルに入った…"/>
            <p:cNvSpPr txBox="1"/>
            <p:nvPr/>
          </p:nvSpPr>
          <p:spPr>
            <a:xfrm>
              <a:off x="27620" y="0"/>
              <a:ext cx="2377441" cy="7366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l">
                <a:defRPr sz="2000">
                  <a:solidFill>
                    <a:srgbClr val="FFFFFF"/>
                  </a:solidFill>
                  <a:latin typeface="ヒラギノ角ゴ Std"/>
                  <a:ea typeface="ヒラギノ角ゴ Std"/>
                  <a:cs typeface="ヒラギノ角ゴ Std"/>
                  <a:sym typeface="ヒラギノ角ゴ Std"/>
                </a:defRPr>
              </a:pPr>
              <a:r>
                <a:t>ボトルに入った</a:t>
              </a:r>
            </a:p>
            <a:p>
              <a:pPr algn="l">
                <a:defRPr sz="2000">
                  <a:solidFill>
                    <a:srgbClr val="FFFFFF"/>
                  </a:solidFill>
                  <a:latin typeface="ヒラギノ角ゴ Std"/>
                  <a:ea typeface="ヒラギノ角ゴ Std"/>
                  <a:cs typeface="ヒラギノ角ゴ Std"/>
                  <a:sym typeface="ヒラギノ角ゴ Std"/>
                </a:defRPr>
              </a:pPr>
              <a:r>
                <a:t>全部のジュースの量</a:t>
              </a:r>
            </a:p>
          </p:txBody>
        </p:sp>
      </p:grpSp>
      <p:grpSp>
        <p:nvGrpSpPr>
          <p:cNvPr id="558" name="グループ"/>
          <p:cNvGrpSpPr/>
          <p:nvPr/>
        </p:nvGrpSpPr>
        <p:grpSpPr>
          <a:xfrm>
            <a:off x="5327982" y="3337050"/>
            <a:ext cx="6802792" cy="1511733"/>
            <a:chOff x="0" y="0"/>
            <a:chExt cx="6802791" cy="1511731"/>
          </a:xfrm>
        </p:grpSpPr>
        <p:pic>
          <p:nvPicPr>
            <p:cNvPr id="554" name="イメージ" descr="イメージ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6802792" cy="15117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55" name="ディスプレイに"/>
            <p:cNvSpPr txBox="1"/>
            <p:nvPr/>
          </p:nvSpPr>
          <p:spPr>
            <a:xfrm>
              <a:off x="94917" y="135827"/>
              <a:ext cx="1981201" cy="3746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100">
                  <a:solidFill>
                    <a:srgbClr val="FFFFFF"/>
                  </a:solidFill>
                  <a:latin typeface="ヒラギノ角ゴ Std"/>
                  <a:ea typeface="ヒラギノ角ゴ Std"/>
                  <a:cs typeface="ヒラギノ角ゴ Std"/>
                  <a:sym typeface="ヒラギノ角ゴ Std"/>
                </a:defRPr>
              </a:lvl1pPr>
            </a:lstStyle>
            <a:p>
              <a:r>
                <a:t>ディスプレイに</a:t>
              </a:r>
            </a:p>
          </p:txBody>
        </p:sp>
        <p:sp>
          <p:nvSpPr>
            <p:cNvPr id="556" name="を表示"/>
            <p:cNvSpPr txBox="1"/>
            <p:nvPr/>
          </p:nvSpPr>
          <p:spPr>
            <a:xfrm>
              <a:off x="5856909" y="858064"/>
              <a:ext cx="914401" cy="3746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100">
                  <a:solidFill>
                    <a:srgbClr val="FFFFFF"/>
                  </a:solidFill>
                  <a:latin typeface="ヒラギノ角ゴ Std"/>
                  <a:ea typeface="ヒラギノ角ゴ Std"/>
                  <a:cs typeface="ヒラギノ角ゴ Std"/>
                  <a:sym typeface="ヒラギノ角ゴ Std"/>
                </a:defRPr>
              </a:lvl1pPr>
            </a:lstStyle>
            <a:p>
              <a:r>
                <a:t>を表示</a:t>
              </a:r>
            </a:p>
          </p:txBody>
        </p:sp>
        <p:sp>
          <p:nvSpPr>
            <p:cNvPr id="557" name="四角形"/>
            <p:cNvSpPr/>
            <p:nvPr/>
          </p:nvSpPr>
          <p:spPr>
            <a:xfrm>
              <a:off x="210341" y="539339"/>
              <a:ext cx="5536402" cy="62937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  <a:endParaRPr/>
            </a:p>
          </p:txBody>
        </p:sp>
      </p:grpSp>
      <p:grpSp>
        <p:nvGrpSpPr>
          <p:cNvPr id="563" name="グループ"/>
          <p:cNvGrpSpPr/>
          <p:nvPr/>
        </p:nvGrpSpPr>
        <p:grpSpPr>
          <a:xfrm>
            <a:off x="5543566" y="3832668"/>
            <a:ext cx="5536402" cy="673101"/>
            <a:chOff x="0" y="0"/>
            <a:chExt cx="5536400" cy="673099"/>
          </a:xfrm>
        </p:grpSpPr>
        <p:sp>
          <p:nvSpPr>
            <p:cNvPr id="559" name="四角形"/>
            <p:cNvSpPr/>
            <p:nvPr/>
          </p:nvSpPr>
          <p:spPr>
            <a:xfrm>
              <a:off x="0" y="43721"/>
              <a:ext cx="5536401" cy="629379"/>
            </a:xfrm>
            <a:prstGeom prst="rect">
              <a:avLst/>
            </a:prstGeom>
            <a:solidFill>
              <a:schemeClr val="accent2">
                <a:hueOff val="258623"/>
                <a:satOff val="16006"/>
                <a:lumOff val="-2522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latin typeface="+mn-lt"/>
                  <a:ea typeface="+mn-ea"/>
                  <a:cs typeface="+mn-cs"/>
                  <a:sym typeface="ヒラギノ角ゴ ProN W3"/>
                </a:defRPr>
              </a:pPr>
              <a:endParaRPr/>
            </a:p>
          </p:txBody>
        </p:sp>
        <p:sp>
          <p:nvSpPr>
            <p:cNvPr id="560" name="四角形"/>
            <p:cNvSpPr/>
            <p:nvPr/>
          </p:nvSpPr>
          <p:spPr>
            <a:xfrm>
              <a:off x="76270" y="119061"/>
              <a:ext cx="2339488" cy="47869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latin typeface="+mn-lt"/>
                  <a:ea typeface="+mn-ea"/>
                  <a:cs typeface="+mn-cs"/>
                  <a:sym typeface="ヒラギノ角ゴ ProN W3"/>
                </a:defRPr>
              </a:pPr>
              <a:endParaRPr/>
            </a:p>
          </p:txBody>
        </p:sp>
        <p:sp>
          <p:nvSpPr>
            <p:cNvPr id="561" name="四角形"/>
            <p:cNvSpPr/>
            <p:nvPr/>
          </p:nvSpPr>
          <p:spPr>
            <a:xfrm>
              <a:off x="3101162" y="119061"/>
              <a:ext cx="2339487" cy="47869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latin typeface="+mn-lt"/>
                  <a:ea typeface="+mn-ea"/>
                  <a:cs typeface="+mn-cs"/>
                  <a:sym typeface="ヒラギノ角ゴ ProN W3"/>
                </a:defRPr>
              </a:pPr>
              <a:endParaRPr/>
            </a:p>
          </p:txBody>
        </p:sp>
        <p:sp>
          <p:nvSpPr>
            <p:cNvPr id="562" name="÷"/>
            <p:cNvSpPr txBox="1"/>
            <p:nvPr/>
          </p:nvSpPr>
          <p:spPr>
            <a:xfrm>
              <a:off x="2520626" y="-1"/>
              <a:ext cx="495149" cy="635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200">
                  <a:solidFill>
                    <a:srgbClr val="FFFFFF"/>
                  </a:solidFill>
                  <a:latin typeface="ヒラギノ角ゴ Std"/>
                  <a:ea typeface="ヒラギノ角ゴ Std"/>
                  <a:cs typeface="ヒラギノ角ゴ Std"/>
                  <a:sym typeface="ヒラギノ角ゴ Std"/>
                </a:defRPr>
              </a:lvl1pPr>
            </a:lstStyle>
            <a:p>
              <a:r>
                <a:t>÷</a:t>
              </a:r>
            </a:p>
          </p:txBody>
        </p:sp>
      </p:grpSp>
      <p:grpSp>
        <p:nvGrpSpPr>
          <p:cNvPr id="566" name="グループ"/>
          <p:cNvGrpSpPr/>
          <p:nvPr/>
        </p:nvGrpSpPr>
        <p:grpSpPr>
          <a:xfrm>
            <a:off x="5605254" y="3949653"/>
            <a:ext cx="2344818" cy="482853"/>
            <a:chOff x="-3001" y="50879"/>
            <a:chExt cx="2344816" cy="482851"/>
          </a:xfrm>
        </p:grpSpPr>
        <p:sp>
          <p:nvSpPr>
            <p:cNvPr id="564" name="四角形"/>
            <p:cNvSpPr/>
            <p:nvPr/>
          </p:nvSpPr>
          <p:spPr>
            <a:xfrm>
              <a:off x="-1" y="50879"/>
              <a:ext cx="2338816" cy="482852"/>
            </a:xfrm>
            <a:prstGeom prst="rect">
              <a:avLst/>
            </a:prstGeom>
            <a:solidFill>
              <a:schemeClr val="accent6">
                <a:hueOff val="-146070"/>
                <a:satOff val="-10048"/>
                <a:lumOff val="-30626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  <a:endParaRPr/>
            </a:p>
          </p:txBody>
        </p:sp>
        <p:sp>
          <p:nvSpPr>
            <p:cNvPr id="565" name="タンクに入った量"/>
            <p:cNvSpPr txBox="1"/>
            <p:nvPr/>
          </p:nvSpPr>
          <p:spPr>
            <a:xfrm>
              <a:off x="-3002" y="127364"/>
              <a:ext cx="2344818" cy="3746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100">
                  <a:solidFill>
                    <a:srgbClr val="FFFFFF"/>
                  </a:solidFill>
                  <a:latin typeface="ヒラギノ角ゴ Std"/>
                  <a:ea typeface="ヒラギノ角ゴ Std"/>
                  <a:cs typeface="ヒラギノ角ゴ Std"/>
                  <a:sym typeface="ヒラギノ角ゴ Std"/>
                </a:defRPr>
              </a:lvl1pPr>
            </a:lstStyle>
            <a:p>
              <a:r>
                <a:t>タンクに入った量</a:t>
              </a:r>
            </a:p>
          </p:txBody>
        </p:sp>
      </p:grpSp>
      <p:grpSp>
        <p:nvGrpSpPr>
          <p:cNvPr id="569" name="グループ"/>
          <p:cNvGrpSpPr/>
          <p:nvPr/>
        </p:nvGrpSpPr>
        <p:grpSpPr>
          <a:xfrm>
            <a:off x="8648174" y="3949653"/>
            <a:ext cx="2344818" cy="482853"/>
            <a:chOff x="-3001" y="50879"/>
            <a:chExt cx="2344816" cy="482851"/>
          </a:xfrm>
        </p:grpSpPr>
        <p:sp>
          <p:nvSpPr>
            <p:cNvPr id="567" name="四角形"/>
            <p:cNvSpPr/>
            <p:nvPr/>
          </p:nvSpPr>
          <p:spPr>
            <a:xfrm>
              <a:off x="-1" y="50879"/>
              <a:ext cx="2338816" cy="482852"/>
            </a:xfrm>
            <a:prstGeom prst="rect">
              <a:avLst/>
            </a:prstGeom>
            <a:solidFill>
              <a:schemeClr val="accent6">
                <a:hueOff val="-146070"/>
                <a:satOff val="-10048"/>
                <a:lumOff val="-30626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  <a:endParaRPr/>
            </a:p>
          </p:txBody>
        </p:sp>
        <p:sp>
          <p:nvSpPr>
            <p:cNvPr id="568" name="ボトルの本数"/>
            <p:cNvSpPr txBox="1"/>
            <p:nvPr/>
          </p:nvSpPr>
          <p:spPr>
            <a:xfrm>
              <a:off x="-3002" y="127364"/>
              <a:ext cx="2344818" cy="3746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100">
                  <a:solidFill>
                    <a:srgbClr val="FFFFFF"/>
                  </a:solidFill>
                  <a:latin typeface="ヒラギノ角ゴ Std"/>
                  <a:ea typeface="ヒラギノ角ゴ Std"/>
                  <a:cs typeface="ヒラギノ角ゴ Std"/>
                  <a:sym typeface="ヒラギノ角ゴ Std"/>
                </a:defRPr>
              </a:lvl1pPr>
            </a:lstStyle>
            <a:p>
              <a:r>
                <a:t>ボトルの本数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0" grpId="1" animBg="1" advAuto="0"/>
      <p:bldP spid="544" grpId="2" animBg="1" advAuto="0"/>
      <p:bldP spid="550" grpId="3" animBg="1" advAuto="0"/>
      <p:bldP spid="553" grpId="4" animBg="1" advAuto="0"/>
      <p:bldP spid="558" grpId="5" animBg="1" advAuto="0"/>
      <p:bldP spid="563" grpId="6" animBg="1" advAuto="0"/>
      <p:bldP spid="566" grpId="7" animBg="1" advAuto="0"/>
      <p:bldP spid="569" grpId="8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平均＝ 合計 ÷  個数"/>
          <p:cNvSpPr txBox="1">
            <a:spLocks noGrp="1"/>
          </p:cNvSpPr>
          <p:nvPr>
            <p:ph type="ctrTitle"/>
          </p:nvPr>
        </p:nvSpPr>
        <p:spPr>
          <a:xfrm>
            <a:off x="406400" y="-766234"/>
            <a:ext cx="11543904" cy="3302001"/>
          </a:xfrm>
          <a:prstGeom prst="rect">
            <a:avLst/>
          </a:prstGeom>
        </p:spPr>
        <p:txBody>
          <a:bodyPr/>
          <a:lstStyle>
            <a:lvl1pPr>
              <a:defRPr>
                <a:latin typeface="ヒラギノ角ゴ Std"/>
                <a:ea typeface="ヒラギノ角ゴ Std"/>
                <a:cs typeface="ヒラギノ角ゴ Std"/>
                <a:sym typeface="ヒラギノ角ゴ Std"/>
              </a:defRPr>
            </a:lvl1pPr>
          </a:lstStyle>
          <a:p>
            <a:r>
              <a:t>平均＝　合計　÷  個数</a:t>
            </a:r>
          </a:p>
        </p:txBody>
      </p:sp>
      <p:grpSp>
        <p:nvGrpSpPr>
          <p:cNvPr id="141" name="グループ"/>
          <p:cNvGrpSpPr/>
          <p:nvPr/>
        </p:nvGrpSpPr>
        <p:grpSpPr>
          <a:xfrm>
            <a:off x="622299" y="4241800"/>
            <a:ext cx="11760201" cy="2998457"/>
            <a:chOff x="0" y="0"/>
            <a:chExt cx="11760200" cy="2998456"/>
          </a:xfrm>
        </p:grpSpPr>
        <p:sp>
          <p:nvSpPr>
            <p:cNvPr id="125" name="四角形"/>
            <p:cNvSpPr/>
            <p:nvPr/>
          </p:nvSpPr>
          <p:spPr>
            <a:xfrm>
              <a:off x="0" y="0"/>
              <a:ext cx="1270000" cy="2998457"/>
            </a:xfrm>
            <a:prstGeom prst="rect">
              <a:avLst/>
            </a:prstGeom>
            <a:solidFill>
              <a:schemeClr val="accent2">
                <a:alpha val="33238"/>
              </a:schemeClr>
            </a:solidFill>
            <a:ln w="25400" cap="flat">
              <a:solidFill>
                <a:srgbClr val="000000">
                  <a:alpha val="3323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  <a:endParaRPr/>
            </a:p>
          </p:txBody>
        </p:sp>
        <p:sp>
          <p:nvSpPr>
            <p:cNvPr id="126" name="四角形"/>
            <p:cNvSpPr/>
            <p:nvPr/>
          </p:nvSpPr>
          <p:spPr>
            <a:xfrm>
              <a:off x="127000" y="672835"/>
              <a:ext cx="1016000" cy="2317155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  <a:endParaRPr/>
            </a:p>
          </p:txBody>
        </p:sp>
        <p:sp>
          <p:nvSpPr>
            <p:cNvPr id="127" name="四角形"/>
            <p:cNvSpPr/>
            <p:nvPr/>
          </p:nvSpPr>
          <p:spPr>
            <a:xfrm>
              <a:off x="1498600" y="0"/>
              <a:ext cx="1270001" cy="2998457"/>
            </a:xfrm>
            <a:prstGeom prst="rect">
              <a:avLst/>
            </a:prstGeom>
            <a:solidFill>
              <a:schemeClr val="accent2">
                <a:alpha val="33238"/>
              </a:schemeClr>
            </a:solidFill>
            <a:ln w="25400" cap="flat">
              <a:solidFill>
                <a:srgbClr val="000000">
                  <a:alpha val="3323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  <a:endParaRPr/>
            </a:p>
          </p:txBody>
        </p:sp>
        <p:sp>
          <p:nvSpPr>
            <p:cNvPr id="128" name="四角形"/>
            <p:cNvSpPr/>
            <p:nvPr/>
          </p:nvSpPr>
          <p:spPr>
            <a:xfrm>
              <a:off x="1625600" y="979421"/>
              <a:ext cx="1016000" cy="2010569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  <a:endParaRPr/>
            </a:p>
          </p:txBody>
        </p:sp>
        <p:sp>
          <p:nvSpPr>
            <p:cNvPr id="129" name="四角形"/>
            <p:cNvSpPr/>
            <p:nvPr/>
          </p:nvSpPr>
          <p:spPr>
            <a:xfrm>
              <a:off x="2997200" y="0"/>
              <a:ext cx="1270000" cy="2998457"/>
            </a:xfrm>
            <a:prstGeom prst="rect">
              <a:avLst/>
            </a:prstGeom>
            <a:solidFill>
              <a:schemeClr val="accent2">
                <a:alpha val="33238"/>
              </a:schemeClr>
            </a:solidFill>
            <a:ln w="25400" cap="flat">
              <a:solidFill>
                <a:srgbClr val="000000">
                  <a:alpha val="3323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  <a:endParaRPr/>
            </a:p>
          </p:txBody>
        </p:sp>
        <p:sp>
          <p:nvSpPr>
            <p:cNvPr id="130" name="四角形"/>
            <p:cNvSpPr/>
            <p:nvPr/>
          </p:nvSpPr>
          <p:spPr>
            <a:xfrm>
              <a:off x="3124200" y="185737"/>
              <a:ext cx="1016000" cy="2804254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  <a:endParaRPr/>
            </a:p>
          </p:txBody>
        </p:sp>
        <p:sp>
          <p:nvSpPr>
            <p:cNvPr id="131" name="四角形"/>
            <p:cNvSpPr/>
            <p:nvPr/>
          </p:nvSpPr>
          <p:spPr>
            <a:xfrm>
              <a:off x="4495800" y="0"/>
              <a:ext cx="1270000" cy="2998457"/>
            </a:xfrm>
            <a:prstGeom prst="rect">
              <a:avLst/>
            </a:prstGeom>
            <a:solidFill>
              <a:schemeClr val="accent2">
                <a:alpha val="33238"/>
              </a:schemeClr>
            </a:solidFill>
            <a:ln w="25400" cap="flat">
              <a:solidFill>
                <a:srgbClr val="000000">
                  <a:alpha val="3323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  <a:endParaRPr/>
            </a:p>
          </p:txBody>
        </p:sp>
        <p:sp>
          <p:nvSpPr>
            <p:cNvPr id="132" name="四角形"/>
            <p:cNvSpPr/>
            <p:nvPr/>
          </p:nvSpPr>
          <p:spPr>
            <a:xfrm>
              <a:off x="4622800" y="1647692"/>
              <a:ext cx="1016000" cy="1342298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  <a:endParaRPr/>
            </a:p>
          </p:txBody>
        </p:sp>
        <p:sp>
          <p:nvSpPr>
            <p:cNvPr id="133" name="四角形"/>
            <p:cNvSpPr/>
            <p:nvPr/>
          </p:nvSpPr>
          <p:spPr>
            <a:xfrm>
              <a:off x="5994400" y="0"/>
              <a:ext cx="1270000" cy="2998457"/>
            </a:xfrm>
            <a:prstGeom prst="rect">
              <a:avLst/>
            </a:prstGeom>
            <a:solidFill>
              <a:schemeClr val="accent2">
                <a:alpha val="33238"/>
              </a:schemeClr>
            </a:solidFill>
            <a:ln w="25400" cap="flat">
              <a:solidFill>
                <a:srgbClr val="000000">
                  <a:alpha val="3323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  <a:endParaRPr/>
            </a:p>
          </p:txBody>
        </p:sp>
        <p:sp>
          <p:nvSpPr>
            <p:cNvPr id="134" name="四角形"/>
            <p:cNvSpPr/>
            <p:nvPr/>
          </p:nvSpPr>
          <p:spPr>
            <a:xfrm>
              <a:off x="6121400" y="402960"/>
              <a:ext cx="1016000" cy="2587030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  <a:endParaRPr/>
            </a:p>
          </p:txBody>
        </p:sp>
        <p:sp>
          <p:nvSpPr>
            <p:cNvPr id="135" name="四角形"/>
            <p:cNvSpPr/>
            <p:nvPr/>
          </p:nvSpPr>
          <p:spPr>
            <a:xfrm>
              <a:off x="7493000" y="0"/>
              <a:ext cx="1270000" cy="2998457"/>
            </a:xfrm>
            <a:prstGeom prst="rect">
              <a:avLst/>
            </a:prstGeom>
            <a:solidFill>
              <a:schemeClr val="accent2">
                <a:alpha val="33238"/>
              </a:schemeClr>
            </a:solidFill>
            <a:ln w="25400" cap="flat">
              <a:solidFill>
                <a:srgbClr val="000000">
                  <a:alpha val="3323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  <a:endParaRPr/>
            </a:p>
          </p:txBody>
        </p:sp>
        <p:sp>
          <p:nvSpPr>
            <p:cNvPr id="136" name="四角形"/>
            <p:cNvSpPr/>
            <p:nvPr/>
          </p:nvSpPr>
          <p:spPr>
            <a:xfrm>
              <a:off x="7620000" y="979421"/>
              <a:ext cx="1016000" cy="2010569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  <a:endParaRPr/>
            </a:p>
          </p:txBody>
        </p:sp>
        <p:sp>
          <p:nvSpPr>
            <p:cNvPr id="137" name="四角形"/>
            <p:cNvSpPr/>
            <p:nvPr/>
          </p:nvSpPr>
          <p:spPr>
            <a:xfrm>
              <a:off x="8991600" y="0"/>
              <a:ext cx="1270000" cy="2998457"/>
            </a:xfrm>
            <a:prstGeom prst="rect">
              <a:avLst/>
            </a:prstGeom>
            <a:solidFill>
              <a:schemeClr val="accent2">
                <a:alpha val="33238"/>
              </a:schemeClr>
            </a:solidFill>
            <a:ln w="25400" cap="flat">
              <a:solidFill>
                <a:srgbClr val="000000">
                  <a:alpha val="3323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  <a:endParaRPr/>
            </a:p>
          </p:txBody>
        </p:sp>
        <p:sp>
          <p:nvSpPr>
            <p:cNvPr id="138" name="四角形"/>
            <p:cNvSpPr/>
            <p:nvPr/>
          </p:nvSpPr>
          <p:spPr>
            <a:xfrm>
              <a:off x="9118600" y="402960"/>
              <a:ext cx="1016000" cy="2587030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  <a:endParaRPr/>
            </a:p>
          </p:txBody>
        </p:sp>
        <p:sp>
          <p:nvSpPr>
            <p:cNvPr id="139" name="四角形"/>
            <p:cNvSpPr/>
            <p:nvPr/>
          </p:nvSpPr>
          <p:spPr>
            <a:xfrm>
              <a:off x="10490200" y="0"/>
              <a:ext cx="1270000" cy="2998457"/>
            </a:xfrm>
            <a:prstGeom prst="rect">
              <a:avLst/>
            </a:prstGeom>
            <a:solidFill>
              <a:schemeClr val="accent2">
                <a:alpha val="33238"/>
              </a:schemeClr>
            </a:solidFill>
            <a:ln w="25400" cap="flat">
              <a:solidFill>
                <a:srgbClr val="000000">
                  <a:alpha val="3323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  <a:endParaRPr/>
            </a:p>
          </p:txBody>
        </p:sp>
        <p:sp>
          <p:nvSpPr>
            <p:cNvPr id="140" name="四角形"/>
            <p:cNvSpPr/>
            <p:nvPr/>
          </p:nvSpPr>
          <p:spPr>
            <a:xfrm>
              <a:off x="10617200" y="1942306"/>
              <a:ext cx="1016000" cy="1047685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  <a:endParaRPr/>
            </a:p>
          </p:txBody>
        </p:sp>
      </p:grpSp>
      <p:grpSp>
        <p:nvGrpSpPr>
          <p:cNvPr id="150" name="グループ"/>
          <p:cNvGrpSpPr/>
          <p:nvPr/>
        </p:nvGrpSpPr>
        <p:grpSpPr>
          <a:xfrm>
            <a:off x="671410" y="7335308"/>
            <a:ext cx="11661979" cy="501650"/>
            <a:chOff x="0" y="0"/>
            <a:chExt cx="11661978" cy="501649"/>
          </a:xfrm>
        </p:grpSpPr>
        <p:sp>
          <p:nvSpPr>
            <p:cNvPr id="142" name="３０L"/>
            <p:cNvSpPr txBox="1"/>
            <p:nvPr/>
          </p:nvSpPr>
          <p:spPr>
            <a:xfrm>
              <a:off x="-1" y="0"/>
              <a:ext cx="1171780" cy="50165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100">
                  <a:solidFill>
                    <a:schemeClr val="accent3">
                      <a:hueOff val="-274225"/>
                      <a:satOff val="26768"/>
                      <a:lumOff val="11368"/>
                    </a:schemeClr>
                  </a:solidFill>
                  <a:latin typeface="ヒラギノ角ゴ Std"/>
                  <a:ea typeface="ヒラギノ角ゴ Std"/>
                  <a:cs typeface="ヒラギノ角ゴ Std"/>
                  <a:sym typeface="ヒラギノ角ゴ Std"/>
                </a:defRPr>
              </a:lvl1pPr>
            </a:lstStyle>
            <a:p>
              <a:r>
                <a:t>３０L</a:t>
              </a:r>
            </a:p>
          </p:txBody>
        </p:sp>
        <p:sp>
          <p:nvSpPr>
            <p:cNvPr id="143" name="２９L"/>
            <p:cNvSpPr txBox="1"/>
            <p:nvPr/>
          </p:nvSpPr>
          <p:spPr>
            <a:xfrm>
              <a:off x="1498600" y="0"/>
              <a:ext cx="1171779" cy="50165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100">
                  <a:solidFill>
                    <a:schemeClr val="accent3">
                      <a:hueOff val="-274225"/>
                      <a:satOff val="26768"/>
                      <a:lumOff val="11368"/>
                    </a:schemeClr>
                  </a:solidFill>
                  <a:latin typeface="ヒラギノ角ゴ Std"/>
                  <a:ea typeface="ヒラギノ角ゴ Std"/>
                  <a:cs typeface="ヒラギノ角ゴ Std"/>
                  <a:sym typeface="ヒラギノ角ゴ Std"/>
                </a:defRPr>
              </a:lvl1pPr>
            </a:lstStyle>
            <a:p>
              <a:r>
                <a:t>２９L</a:t>
              </a:r>
            </a:p>
          </p:txBody>
        </p:sp>
        <p:sp>
          <p:nvSpPr>
            <p:cNvPr id="144" name="３５L"/>
            <p:cNvSpPr txBox="1"/>
            <p:nvPr/>
          </p:nvSpPr>
          <p:spPr>
            <a:xfrm>
              <a:off x="2997199" y="0"/>
              <a:ext cx="1171780" cy="50165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100">
                  <a:solidFill>
                    <a:schemeClr val="accent3">
                      <a:hueOff val="-274225"/>
                      <a:satOff val="26768"/>
                      <a:lumOff val="11368"/>
                    </a:schemeClr>
                  </a:solidFill>
                  <a:latin typeface="ヒラギノ角ゴ Std"/>
                  <a:ea typeface="ヒラギノ角ゴ Std"/>
                  <a:cs typeface="ヒラギノ角ゴ Std"/>
                  <a:sym typeface="ヒラギノ角ゴ Std"/>
                </a:defRPr>
              </a:lvl1pPr>
            </a:lstStyle>
            <a:p>
              <a:r>
                <a:t>３５L</a:t>
              </a:r>
            </a:p>
          </p:txBody>
        </p:sp>
        <p:sp>
          <p:nvSpPr>
            <p:cNvPr id="145" name="２４L"/>
            <p:cNvSpPr txBox="1"/>
            <p:nvPr/>
          </p:nvSpPr>
          <p:spPr>
            <a:xfrm>
              <a:off x="4495799" y="0"/>
              <a:ext cx="1171780" cy="50165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100">
                  <a:solidFill>
                    <a:schemeClr val="accent3">
                      <a:hueOff val="-274225"/>
                      <a:satOff val="26768"/>
                      <a:lumOff val="11368"/>
                    </a:schemeClr>
                  </a:solidFill>
                  <a:latin typeface="ヒラギノ角ゴ Std"/>
                  <a:ea typeface="ヒラギノ角ゴ Std"/>
                  <a:cs typeface="ヒラギノ角ゴ Std"/>
                  <a:sym typeface="ヒラギノ角ゴ Std"/>
                </a:defRPr>
              </a:lvl1pPr>
            </a:lstStyle>
            <a:p>
              <a:r>
                <a:t>２４L</a:t>
              </a:r>
            </a:p>
          </p:txBody>
        </p:sp>
        <p:sp>
          <p:nvSpPr>
            <p:cNvPr id="146" name="３２L"/>
            <p:cNvSpPr txBox="1"/>
            <p:nvPr/>
          </p:nvSpPr>
          <p:spPr>
            <a:xfrm>
              <a:off x="5994399" y="0"/>
              <a:ext cx="1171780" cy="50165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100">
                  <a:solidFill>
                    <a:schemeClr val="accent3">
                      <a:hueOff val="-274225"/>
                      <a:satOff val="26768"/>
                      <a:lumOff val="11368"/>
                    </a:schemeClr>
                  </a:solidFill>
                  <a:latin typeface="ヒラギノ角ゴ Std"/>
                  <a:ea typeface="ヒラギノ角ゴ Std"/>
                  <a:cs typeface="ヒラギノ角ゴ Std"/>
                  <a:sym typeface="ヒラギノ角ゴ Std"/>
                </a:defRPr>
              </a:lvl1pPr>
            </a:lstStyle>
            <a:p>
              <a:r>
                <a:t>３２L</a:t>
              </a:r>
            </a:p>
          </p:txBody>
        </p:sp>
        <p:sp>
          <p:nvSpPr>
            <p:cNvPr id="147" name="２８L"/>
            <p:cNvSpPr txBox="1"/>
            <p:nvPr/>
          </p:nvSpPr>
          <p:spPr>
            <a:xfrm>
              <a:off x="7492999" y="0"/>
              <a:ext cx="1171780" cy="50165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100">
                  <a:solidFill>
                    <a:schemeClr val="accent3">
                      <a:hueOff val="-274225"/>
                      <a:satOff val="26768"/>
                      <a:lumOff val="11368"/>
                    </a:schemeClr>
                  </a:solidFill>
                  <a:latin typeface="ヒラギノ角ゴ Std"/>
                  <a:ea typeface="ヒラギノ角ゴ Std"/>
                  <a:cs typeface="ヒラギノ角ゴ Std"/>
                  <a:sym typeface="ヒラギノ角ゴ Std"/>
                </a:defRPr>
              </a:lvl1pPr>
            </a:lstStyle>
            <a:p>
              <a:r>
                <a:t>２８L</a:t>
              </a:r>
            </a:p>
          </p:txBody>
        </p:sp>
        <p:sp>
          <p:nvSpPr>
            <p:cNvPr id="148" name="３１L"/>
            <p:cNvSpPr txBox="1"/>
            <p:nvPr/>
          </p:nvSpPr>
          <p:spPr>
            <a:xfrm>
              <a:off x="8991599" y="0"/>
              <a:ext cx="1171780" cy="50165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100">
                  <a:solidFill>
                    <a:schemeClr val="accent3">
                      <a:hueOff val="-274225"/>
                      <a:satOff val="26768"/>
                      <a:lumOff val="11368"/>
                    </a:schemeClr>
                  </a:solidFill>
                  <a:latin typeface="ヒラギノ角ゴ Std"/>
                  <a:ea typeface="ヒラギノ角ゴ Std"/>
                  <a:cs typeface="ヒラギノ角ゴ Std"/>
                  <a:sym typeface="ヒラギノ角ゴ Std"/>
                </a:defRPr>
              </a:lvl1pPr>
            </a:lstStyle>
            <a:p>
              <a:r>
                <a:t>３１L</a:t>
              </a:r>
            </a:p>
          </p:txBody>
        </p:sp>
        <p:sp>
          <p:nvSpPr>
            <p:cNvPr id="149" name="２２L"/>
            <p:cNvSpPr txBox="1"/>
            <p:nvPr/>
          </p:nvSpPr>
          <p:spPr>
            <a:xfrm>
              <a:off x="10490199" y="0"/>
              <a:ext cx="1171780" cy="50165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100">
                  <a:solidFill>
                    <a:schemeClr val="accent3">
                      <a:hueOff val="-274225"/>
                      <a:satOff val="26768"/>
                      <a:lumOff val="11368"/>
                    </a:schemeClr>
                  </a:solidFill>
                  <a:latin typeface="ヒラギノ角ゴ Std"/>
                  <a:ea typeface="ヒラギノ角ゴ Std"/>
                  <a:cs typeface="ヒラギノ角ゴ Std"/>
                  <a:sym typeface="ヒラギノ角ゴ Std"/>
                </a:defRPr>
              </a:lvl1pPr>
            </a:lstStyle>
            <a:p>
              <a:r>
                <a:t>２２L</a:t>
              </a:r>
            </a:p>
          </p:txBody>
        </p:sp>
      </p:grpSp>
      <p:grpSp>
        <p:nvGrpSpPr>
          <p:cNvPr id="153" name="四角形"/>
          <p:cNvGrpSpPr/>
          <p:nvPr/>
        </p:nvGrpSpPr>
        <p:grpSpPr>
          <a:xfrm>
            <a:off x="4350576" y="1274233"/>
            <a:ext cx="3321514" cy="1346201"/>
            <a:chOff x="0" y="0"/>
            <a:chExt cx="3321512" cy="1346200"/>
          </a:xfrm>
        </p:grpSpPr>
        <p:sp>
          <p:nvSpPr>
            <p:cNvPr id="152" name="四角形"/>
            <p:cNvSpPr/>
            <p:nvPr/>
          </p:nvSpPr>
          <p:spPr>
            <a:xfrm>
              <a:off x="38100" y="38100"/>
              <a:ext cx="3245313" cy="1270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  <a:endParaRPr/>
            </a:p>
          </p:txBody>
        </p:sp>
        <p:pic>
          <p:nvPicPr>
            <p:cNvPr id="151" name="四角形" descr="四角形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321513" cy="1346200"/>
            </a:xfrm>
            <a:prstGeom prst="rect">
              <a:avLst/>
            </a:prstGeom>
            <a:effectLst/>
          </p:spPr>
        </p:pic>
      </p:grpSp>
      <p:grpSp>
        <p:nvGrpSpPr>
          <p:cNvPr id="156" name="四角形"/>
          <p:cNvGrpSpPr/>
          <p:nvPr/>
        </p:nvGrpSpPr>
        <p:grpSpPr>
          <a:xfrm>
            <a:off x="9021233" y="1274233"/>
            <a:ext cx="3201459" cy="1346201"/>
            <a:chOff x="0" y="0"/>
            <a:chExt cx="3201458" cy="1346200"/>
          </a:xfrm>
        </p:grpSpPr>
        <p:sp>
          <p:nvSpPr>
            <p:cNvPr id="155" name="四角形"/>
            <p:cNvSpPr/>
            <p:nvPr/>
          </p:nvSpPr>
          <p:spPr>
            <a:xfrm>
              <a:off x="38100" y="38100"/>
              <a:ext cx="3125259" cy="1270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  <a:endParaRPr/>
            </a:p>
          </p:txBody>
        </p:sp>
        <p:pic>
          <p:nvPicPr>
            <p:cNvPr id="154" name="四角形" descr="四角形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3201459" cy="1346200"/>
            </a:xfrm>
            <a:prstGeom prst="rect">
              <a:avLst/>
            </a:prstGeom>
            <a:effectLst/>
          </p:spPr>
        </p:pic>
      </p:grpSp>
      <p:sp>
        <p:nvSpPr>
          <p:cNvPr id="157" name="ジュースの量の平均"/>
          <p:cNvSpPr txBox="1"/>
          <p:nvPr/>
        </p:nvSpPr>
        <p:spPr>
          <a:xfrm>
            <a:off x="4384907" y="3104091"/>
            <a:ext cx="4980052" cy="654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300">
                <a:latin typeface="ヒラギノ角ゴ Std"/>
                <a:ea typeface="ヒラギノ角ゴ Std"/>
                <a:cs typeface="ヒラギノ角ゴ Std"/>
                <a:sym typeface="ヒラギノ角ゴ Std"/>
              </a:defRPr>
            </a:lvl1pPr>
          </a:lstStyle>
          <a:p>
            <a:r>
              <a:t>ジュースの量の平均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4" animBg="1" advAuto="0"/>
      <p:bldP spid="150" grpId="5" animBg="1" advAuto="0"/>
      <p:bldP spid="153" grpId="1" animBg="1" advAuto="0"/>
      <p:bldP spid="156" grpId="2" animBg="1" advAuto="0"/>
      <p:bldP spid="157" grpId="3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四角形"/>
          <p:cNvSpPr/>
          <p:nvPr/>
        </p:nvSpPr>
        <p:spPr>
          <a:xfrm>
            <a:off x="5433119" y="6426200"/>
            <a:ext cx="2138562" cy="2320925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/>
          </a:p>
        </p:txBody>
      </p:sp>
      <p:sp>
        <p:nvSpPr>
          <p:cNvPr id="162" name="円形"/>
          <p:cNvSpPr/>
          <p:nvPr/>
        </p:nvSpPr>
        <p:spPr>
          <a:xfrm>
            <a:off x="5799666" y="6697133"/>
            <a:ext cx="503305" cy="507273"/>
          </a:xfrm>
          <a:prstGeom prst="ellipse">
            <a:avLst/>
          </a:prstGeom>
          <a:solidFill>
            <a:srgbClr val="D6D5D5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/>
          </a:p>
        </p:txBody>
      </p:sp>
      <p:sp>
        <p:nvSpPr>
          <p:cNvPr id="163" name="円形"/>
          <p:cNvSpPr/>
          <p:nvPr/>
        </p:nvSpPr>
        <p:spPr>
          <a:xfrm>
            <a:off x="6637866" y="6697133"/>
            <a:ext cx="503305" cy="507273"/>
          </a:xfrm>
          <a:prstGeom prst="ellipse">
            <a:avLst/>
          </a:prstGeom>
          <a:solidFill>
            <a:srgbClr val="D6D5D5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/>
          </a:p>
        </p:txBody>
      </p:sp>
      <p:sp>
        <p:nvSpPr>
          <p:cNvPr id="164" name="円形"/>
          <p:cNvSpPr/>
          <p:nvPr/>
        </p:nvSpPr>
        <p:spPr>
          <a:xfrm>
            <a:off x="5799666" y="7333026"/>
            <a:ext cx="503305" cy="507273"/>
          </a:xfrm>
          <a:prstGeom prst="ellipse">
            <a:avLst/>
          </a:prstGeom>
          <a:solidFill>
            <a:srgbClr val="D6D5D5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/>
          </a:p>
        </p:txBody>
      </p:sp>
      <p:sp>
        <p:nvSpPr>
          <p:cNvPr id="165" name="円形"/>
          <p:cNvSpPr/>
          <p:nvPr/>
        </p:nvSpPr>
        <p:spPr>
          <a:xfrm>
            <a:off x="6637866" y="7333026"/>
            <a:ext cx="503304" cy="507273"/>
          </a:xfrm>
          <a:prstGeom prst="ellipse">
            <a:avLst/>
          </a:prstGeom>
          <a:solidFill>
            <a:srgbClr val="D6D5D5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/>
          </a:p>
        </p:txBody>
      </p:sp>
      <p:sp>
        <p:nvSpPr>
          <p:cNvPr id="166" name="楕円"/>
          <p:cNvSpPr/>
          <p:nvPr/>
        </p:nvSpPr>
        <p:spPr>
          <a:xfrm>
            <a:off x="6162906" y="7833452"/>
            <a:ext cx="678988" cy="684346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/>
          </a:p>
        </p:txBody>
      </p:sp>
      <p:sp>
        <p:nvSpPr>
          <p:cNvPr id="167" name="四角形"/>
          <p:cNvSpPr/>
          <p:nvPr/>
        </p:nvSpPr>
        <p:spPr>
          <a:xfrm>
            <a:off x="3761548" y="279400"/>
            <a:ext cx="5481705" cy="3114345"/>
          </a:xfrm>
          <a:prstGeom prst="rect">
            <a:avLst/>
          </a:prstGeom>
          <a:solidFill>
            <a:srgbClr val="92929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/>
          </a:p>
        </p:txBody>
      </p:sp>
      <p:sp>
        <p:nvSpPr>
          <p:cNvPr id="168" name="四角形"/>
          <p:cNvSpPr/>
          <p:nvPr/>
        </p:nvSpPr>
        <p:spPr>
          <a:xfrm>
            <a:off x="4165037" y="663409"/>
            <a:ext cx="4674725" cy="2346326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/>
          </a:p>
        </p:txBody>
      </p:sp>
      <p:grpSp>
        <p:nvGrpSpPr>
          <p:cNvPr id="173" name="グループ"/>
          <p:cNvGrpSpPr/>
          <p:nvPr/>
        </p:nvGrpSpPr>
        <p:grpSpPr>
          <a:xfrm>
            <a:off x="6527799" y="6790266"/>
            <a:ext cx="4959351" cy="1431396"/>
            <a:chOff x="0" y="-38100"/>
            <a:chExt cx="4959349" cy="1431395"/>
          </a:xfrm>
        </p:grpSpPr>
        <p:grpSp>
          <p:nvGrpSpPr>
            <p:cNvPr id="171" name="実行ボタン"/>
            <p:cNvGrpSpPr/>
            <p:nvPr/>
          </p:nvGrpSpPr>
          <p:grpSpPr>
            <a:xfrm>
              <a:off x="1898650" y="-38100"/>
              <a:ext cx="3060700" cy="812800"/>
              <a:chOff x="0" y="0"/>
              <a:chExt cx="3060699" cy="812799"/>
            </a:xfrm>
          </p:grpSpPr>
          <p:sp>
            <p:nvSpPr>
              <p:cNvPr id="170" name="実行ボタン"/>
              <p:cNvSpPr txBox="1"/>
              <p:nvPr/>
            </p:nvSpPr>
            <p:spPr>
              <a:xfrm>
                <a:off x="38100" y="38100"/>
                <a:ext cx="2984500" cy="736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4400">
                    <a:latin typeface="ヒラギノ角ゴ Std"/>
                    <a:ea typeface="ヒラギノ角ゴ Std"/>
                    <a:cs typeface="ヒラギノ角ゴ Std"/>
                    <a:sym typeface="ヒラギノ角ゴ Std"/>
                  </a:defRPr>
                </a:lvl1pPr>
              </a:lstStyle>
              <a:p>
                <a:r>
                  <a:t>実行ボタン</a:t>
                </a:r>
              </a:p>
            </p:txBody>
          </p:sp>
          <p:pic>
            <p:nvPicPr>
              <p:cNvPr id="169" name="実行ボタン" descr="実行ボタン"/>
              <p:cNvPicPr>
                <a:picLocks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-1"/>
                <a:ext cx="3060700" cy="812801"/>
              </a:xfrm>
              <a:prstGeom prst="rect">
                <a:avLst/>
              </a:prstGeom>
              <a:effectLst/>
            </p:spPr>
          </p:pic>
        </p:grpSp>
        <p:sp>
          <p:nvSpPr>
            <p:cNvPr id="172" name="線"/>
            <p:cNvSpPr/>
            <p:nvPr/>
          </p:nvSpPr>
          <p:spPr>
            <a:xfrm flipV="1">
              <a:off x="0" y="416916"/>
              <a:ext cx="1932451" cy="97638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  <a:endParaRPr/>
            </a:p>
          </p:txBody>
        </p:sp>
      </p:grpSp>
      <p:grpSp>
        <p:nvGrpSpPr>
          <p:cNvPr id="178" name="グループ"/>
          <p:cNvGrpSpPr/>
          <p:nvPr/>
        </p:nvGrpSpPr>
        <p:grpSpPr>
          <a:xfrm>
            <a:off x="7247466" y="570441"/>
            <a:ext cx="5200651" cy="1428221"/>
            <a:chOff x="0" y="-34925"/>
            <a:chExt cx="5200650" cy="1428220"/>
          </a:xfrm>
        </p:grpSpPr>
        <p:grpSp>
          <p:nvGrpSpPr>
            <p:cNvPr id="176" name="ディスプレイ"/>
            <p:cNvGrpSpPr/>
            <p:nvPr/>
          </p:nvGrpSpPr>
          <p:grpSpPr>
            <a:xfrm>
              <a:off x="1657350" y="-34925"/>
              <a:ext cx="3543300" cy="806450"/>
              <a:chOff x="0" y="0"/>
              <a:chExt cx="3543300" cy="806449"/>
            </a:xfrm>
          </p:grpSpPr>
          <p:sp>
            <p:nvSpPr>
              <p:cNvPr id="175" name="ディスプレイ"/>
              <p:cNvSpPr txBox="1"/>
              <p:nvPr/>
            </p:nvSpPr>
            <p:spPr>
              <a:xfrm>
                <a:off x="38100" y="38099"/>
                <a:ext cx="3467100" cy="73025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4300">
                    <a:latin typeface="ヒラギノ角ゴ Std"/>
                    <a:ea typeface="ヒラギノ角ゴ Std"/>
                    <a:cs typeface="ヒラギノ角ゴ Std"/>
                    <a:sym typeface="ヒラギノ角ゴ Std"/>
                  </a:defRPr>
                </a:lvl1pPr>
              </a:lstStyle>
              <a:p>
                <a:r>
                  <a:t>ディスプレイ</a:t>
                </a:r>
              </a:p>
            </p:txBody>
          </p:sp>
          <p:pic>
            <p:nvPicPr>
              <p:cNvPr id="174" name="ディスプレイ" descr="ディスプレイ"/>
              <p:cNvPicPr>
                <a:picLocks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0" y="-1"/>
                <a:ext cx="3543301" cy="806451"/>
              </a:xfrm>
              <a:prstGeom prst="rect">
                <a:avLst/>
              </a:prstGeom>
              <a:effectLst/>
            </p:spPr>
          </p:pic>
        </p:grpSp>
        <p:sp>
          <p:nvSpPr>
            <p:cNvPr id="177" name="線"/>
            <p:cNvSpPr/>
            <p:nvPr/>
          </p:nvSpPr>
          <p:spPr>
            <a:xfrm flipV="1">
              <a:off x="0" y="416916"/>
              <a:ext cx="1932451" cy="976380"/>
            </a:xfrm>
            <a:prstGeom prst="line">
              <a:avLst/>
            </a:prstGeom>
            <a:noFill/>
            <a:ln w="25400" cap="flat">
              <a:solidFill>
                <a:schemeClr val="accent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  <a:endParaRPr/>
            </a:p>
          </p:txBody>
        </p:sp>
      </p:grpSp>
      <p:pic>
        <p:nvPicPr>
          <p:cNvPr id="179" name="イメージ" descr="イメージ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933482" y="6774101"/>
            <a:ext cx="3859495" cy="4706700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色々な…"/>
          <p:cNvSpPr txBox="1"/>
          <p:nvPr/>
        </p:nvSpPr>
        <p:spPr>
          <a:xfrm>
            <a:off x="4635499" y="874547"/>
            <a:ext cx="3733801" cy="19240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700">
                <a:solidFill>
                  <a:schemeClr val="accent3">
                    <a:hueOff val="-274225"/>
                    <a:satOff val="26768"/>
                    <a:lumOff val="11368"/>
                  </a:schemeClr>
                </a:solidFill>
                <a:latin typeface="ヒラギノ角ゴ Std"/>
                <a:ea typeface="ヒラギノ角ゴ Std"/>
                <a:cs typeface="ヒラギノ角ゴ Std"/>
                <a:sym typeface="ヒラギノ角ゴ Std"/>
              </a:defRPr>
            </a:pPr>
            <a:r>
              <a:t>色々な</a:t>
            </a:r>
          </a:p>
          <a:p>
            <a:pPr>
              <a:defRPr sz="5700">
                <a:solidFill>
                  <a:schemeClr val="accent3">
                    <a:hueOff val="-274225"/>
                    <a:satOff val="26768"/>
                    <a:lumOff val="11368"/>
                  </a:schemeClr>
                </a:solidFill>
                <a:latin typeface="ヒラギノ角ゴ Std"/>
                <a:ea typeface="ヒラギノ角ゴ Std"/>
                <a:cs typeface="ヒラギノ角ゴ Std"/>
                <a:sym typeface="ヒラギノ角ゴ Std"/>
              </a:defRPr>
            </a:pPr>
            <a:r>
              <a:t>数値が出る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2" animBg="1" advAuto="0"/>
      <p:bldP spid="178" grpId="1" animBg="1" advAuto="0"/>
      <p:bldP spid="179" grpId="3" animBg="1" advAuto="0"/>
      <p:bldP spid="180" grpId="4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イメージ" descr="イメージ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25243" y="2300607"/>
            <a:ext cx="3859494" cy="4706700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ステージ１"/>
          <p:cNvSpPr txBox="1"/>
          <p:nvPr/>
        </p:nvSpPr>
        <p:spPr>
          <a:xfrm>
            <a:off x="5216025" y="3678063"/>
            <a:ext cx="6972301" cy="1473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800">
                <a:latin typeface="ヒラギノ角ゴ Std"/>
                <a:ea typeface="ヒラギノ角ゴ Std"/>
                <a:cs typeface="ヒラギノ角ゴ Std"/>
                <a:sym typeface="ヒラギノ角ゴ Std"/>
              </a:defRPr>
            </a:lvl1pPr>
          </a:lstStyle>
          <a:p>
            <a:r>
              <a:t>ステージ１</a:t>
            </a:r>
          </a:p>
        </p:txBody>
      </p:sp>
      <p:sp>
        <p:nvSpPr>
          <p:cNvPr id="186" name="Stage１"/>
          <p:cNvSpPr txBox="1"/>
          <p:nvPr/>
        </p:nvSpPr>
        <p:spPr>
          <a:xfrm>
            <a:off x="7398394" y="5099683"/>
            <a:ext cx="1942085" cy="552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/>
            </a:lvl1pPr>
          </a:lstStyle>
          <a:p>
            <a:r>
              <a:t>Stage１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四角形"/>
          <p:cNvSpPr/>
          <p:nvPr/>
        </p:nvSpPr>
        <p:spPr>
          <a:xfrm>
            <a:off x="5433119" y="6426200"/>
            <a:ext cx="2138562" cy="2320925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/>
          </a:p>
        </p:txBody>
      </p:sp>
      <p:sp>
        <p:nvSpPr>
          <p:cNvPr id="191" name="円形"/>
          <p:cNvSpPr/>
          <p:nvPr/>
        </p:nvSpPr>
        <p:spPr>
          <a:xfrm>
            <a:off x="5799666" y="6697133"/>
            <a:ext cx="503305" cy="507273"/>
          </a:xfrm>
          <a:prstGeom prst="ellipse">
            <a:avLst/>
          </a:prstGeom>
          <a:solidFill>
            <a:srgbClr val="D6D5D5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/>
          </a:p>
        </p:txBody>
      </p:sp>
      <p:sp>
        <p:nvSpPr>
          <p:cNvPr id="192" name="円形"/>
          <p:cNvSpPr/>
          <p:nvPr/>
        </p:nvSpPr>
        <p:spPr>
          <a:xfrm>
            <a:off x="6637866" y="6697133"/>
            <a:ext cx="503305" cy="507273"/>
          </a:xfrm>
          <a:prstGeom prst="ellipse">
            <a:avLst/>
          </a:prstGeom>
          <a:solidFill>
            <a:srgbClr val="D6D5D5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/>
          </a:p>
        </p:txBody>
      </p:sp>
      <p:sp>
        <p:nvSpPr>
          <p:cNvPr id="193" name="円形"/>
          <p:cNvSpPr/>
          <p:nvPr/>
        </p:nvSpPr>
        <p:spPr>
          <a:xfrm>
            <a:off x="5799666" y="7333026"/>
            <a:ext cx="503305" cy="507273"/>
          </a:xfrm>
          <a:prstGeom prst="ellipse">
            <a:avLst/>
          </a:prstGeom>
          <a:solidFill>
            <a:srgbClr val="D6D5D5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/>
          </a:p>
        </p:txBody>
      </p:sp>
      <p:sp>
        <p:nvSpPr>
          <p:cNvPr id="194" name="円形"/>
          <p:cNvSpPr/>
          <p:nvPr/>
        </p:nvSpPr>
        <p:spPr>
          <a:xfrm>
            <a:off x="6637866" y="7333026"/>
            <a:ext cx="503304" cy="507273"/>
          </a:xfrm>
          <a:prstGeom prst="ellipse">
            <a:avLst/>
          </a:prstGeom>
          <a:solidFill>
            <a:srgbClr val="D6D5D5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/>
          </a:p>
        </p:txBody>
      </p:sp>
      <p:sp>
        <p:nvSpPr>
          <p:cNvPr id="195" name="楕円"/>
          <p:cNvSpPr/>
          <p:nvPr/>
        </p:nvSpPr>
        <p:spPr>
          <a:xfrm>
            <a:off x="6162906" y="7833452"/>
            <a:ext cx="678988" cy="684346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/>
          </a:p>
        </p:txBody>
      </p:sp>
      <p:sp>
        <p:nvSpPr>
          <p:cNvPr id="196" name="四角形"/>
          <p:cNvSpPr/>
          <p:nvPr/>
        </p:nvSpPr>
        <p:spPr>
          <a:xfrm>
            <a:off x="3761548" y="279400"/>
            <a:ext cx="5481705" cy="3114345"/>
          </a:xfrm>
          <a:prstGeom prst="rect">
            <a:avLst/>
          </a:prstGeom>
          <a:solidFill>
            <a:srgbClr val="92929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/>
          </a:p>
        </p:txBody>
      </p:sp>
      <p:sp>
        <p:nvSpPr>
          <p:cNvPr id="197" name="四角形"/>
          <p:cNvSpPr/>
          <p:nvPr/>
        </p:nvSpPr>
        <p:spPr>
          <a:xfrm>
            <a:off x="4165037" y="663409"/>
            <a:ext cx="4674725" cy="2346326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/>
          </a:p>
        </p:txBody>
      </p:sp>
      <p:grpSp>
        <p:nvGrpSpPr>
          <p:cNvPr id="202" name="グループ"/>
          <p:cNvGrpSpPr/>
          <p:nvPr/>
        </p:nvGrpSpPr>
        <p:grpSpPr>
          <a:xfrm>
            <a:off x="6527799" y="6790266"/>
            <a:ext cx="4959351" cy="1431396"/>
            <a:chOff x="0" y="-38100"/>
            <a:chExt cx="4959349" cy="1431395"/>
          </a:xfrm>
        </p:grpSpPr>
        <p:grpSp>
          <p:nvGrpSpPr>
            <p:cNvPr id="200" name="実行ボタン"/>
            <p:cNvGrpSpPr/>
            <p:nvPr/>
          </p:nvGrpSpPr>
          <p:grpSpPr>
            <a:xfrm>
              <a:off x="1898650" y="-38100"/>
              <a:ext cx="3060700" cy="812800"/>
              <a:chOff x="0" y="0"/>
              <a:chExt cx="3060699" cy="812799"/>
            </a:xfrm>
          </p:grpSpPr>
          <p:sp>
            <p:nvSpPr>
              <p:cNvPr id="199" name="実行ボタン"/>
              <p:cNvSpPr txBox="1"/>
              <p:nvPr/>
            </p:nvSpPr>
            <p:spPr>
              <a:xfrm>
                <a:off x="38100" y="38100"/>
                <a:ext cx="2984500" cy="736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4400">
                    <a:latin typeface="ヒラギノ角ゴ Std"/>
                    <a:ea typeface="ヒラギノ角ゴ Std"/>
                    <a:cs typeface="ヒラギノ角ゴ Std"/>
                    <a:sym typeface="ヒラギノ角ゴ Std"/>
                  </a:defRPr>
                </a:lvl1pPr>
              </a:lstStyle>
              <a:p>
                <a:r>
                  <a:t>実行ボタン</a:t>
                </a:r>
              </a:p>
            </p:txBody>
          </p:sp>
          <p:pic>
            <p:nvPicPr>
              <p:cNvPr id="198" name="実行ボタン" descr="実行ボタン"/>
              <p:cNvPicPr>
                <a:picLocks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-1"/>
                <a:ext cx="3060700" cy="812801"/>
              </a:xfrm>
              <a:prstGeom prst="rect">
                <a:avLst/>
              </a:prstGeom>
              <a:effectLst/>
            </p:spPr>
          </p:pic>
        </p:grpSp>
        <p:sp>
          <p:nvSpPr>
            <p:cNvPr id="201" name="線"/>
            <p:cNvSpPr/>
            <p:nvPr/>
          </p:nvSpPr>
          <p:spPr>
            <a:xfrm flipV="1">
              <a:off x="0" y="416916"/>
              <a:ext cx="1932451" cy="97638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  <a:endParaRPr/>
            </a:p>
          </p:txBody>
        </p:sp>
      </p:grpSp>
      <p:grpSp>
        <p:nvGrpSpPr>
          <p:cNvPr id="207" name="グループ"/>
          <p:cNvGrpSpPr/>
          <p:nvPr/>
        </p:nvGrpSpPr>
        <p:grpSpPr>
          <a:xfrm>
            <a:off x="7247466" y="570441"/>
            <a:ext cx="5200651" cy="1428221"/>
            <a:chOff x="0" y="-34925"/>
            <a:chExt cx="5200650" cy="1428220"/>
          </a:xfrm>
        </p:grpSpPr>
        <p:grpSp>
          <p:nvGrpSpPr>
            <p:cNvPr id="205" name="ディスプレイ"/>
            <p:cNvGrpSpPr/>
            <p:nvPr/>
          </p:nvGrpSpPr>
          <p:grpSpPr>
            <a:xfrm>
              <a:off x="1657350" y="-34925"/>
              <a:ext cx="3543300" cy="806450"/>
              <a:chOff x="0" y="0"/>
              <a:chExt cx="3543300" cy="806449"/>
            </a:xfrm>
          </p:grpSpPr>
          <p:sp>
            <p:nvSpPr>
              <p:cNvPr id="204" name="ディスプレイ"/>
              <p:cNvSpPr txBox="1"/>
              <p:nvPr/>
            </p:nvSpPr>
            <p:spPr>
              <a:xfrm>
                <a:off x="38100" y="38099"/>
                <a:ext cx="3467100" cy="73025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4300">
                    <a:latin typeface="ヒラギノ角ゴ Std"/>
                    <a:ea typeface="ヒラギノ角ゴ Std"/>
                    <a:cs typeface="ヒラギノ角ゴ Std"/>
                    <a:sym typeface="ヒラギノ角ゴ Std"/>
                  </a:defRPr>
                </a:lvl1pPr>
              </a:lstStyle>
              <a:p>
                <a:r>
                  <a:t>ディスプレイ</a:t>
                </a:r>
              </a:p>
            </p:txBody>
          </p:sp>
          <p:pic>
            <p:nvPicPr>
              <p:cNvPr id="203" name="ディスプレイ" descr="ディスプレイ"/>
              <p:cNvPicPr>
                <a:picLocks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0" y="-1"/>
                <a:ext cx="3543301" cy="806451"/>
              </a:xfrm>
              <a:prstGeom prst="rect">
                <a:avLst/>
              </a:prstGeom>
              <a:effectLst/>
            </p:spPr>
          </p:pic>
        </p:grpSp>
        <p:sp>
          <p:nvSpPr>
            <p:cNvPr id="206" name="線"/>
            <p:cNvSpPr/>
            <p:nvPr/>
          </p:nvSpPr>
          <p:spPr>
            <a:xfrm flipV="1">
              <a:off x="0" y="416916"/>
              <a:ext cx="1932451" cy="976380"/>
            </a:xfrm>
            <a:prstGeom prst="line">
              <a:avLst/>
            </a:prstGeom>
            <a:noFill/>
            <a:ln w="25400" cap="flat">
              <a:solidFill>
                <a:schemeClr val="accent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  <a:endParaRPr/>
            </a:p>
          </p:txBody>
        </p:sp>
      </p:grpSp>
      <p:pic>
        <p:nvPicPr>
          <p:cNvPr id="208" name="イメージ" descr="イメージ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933482" y="6774101"/>
            <a:ext cx="3859495" cy="4706700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８"/>
          <p:cNvSpPr txBox="1"/>
          <p:nvPr/>
        </p:nvSpPr>
        <p:spPr>
          <a:xfrm>
            <a:off x="5632449" y="972972"/>
            <a:ext cx="1739901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800">
                <a:solidFill>
                  <a:schemeClr val="accent3">
                    <a:hueOff val="-274225"/>
                    <a:satOff val="26768"/>
                    <a:lumOff val="11368"/>
                  </a:schemeClr>
                </a:solidFill>
                <a:latin typeface="ヒラギノ角ゴ Std"/>
                <a:ea typeface="ヒラギノ角ゴ Std"/>
                <a:cs typeface="ヒラギノ角ゴ Std"/>
                <a:sym typeface="ヒラギノ角ゴ Std"/>
              </a:defRPr>
            </a:lvl1pPr>
          </a:lstStyle>
          <a:p>
            <a:r>
              <a:t>８</a:t>
            </a:r>
          </a:p>
        </p:txBody>
      </p:sp>
      <p:pic>
        <p:nvPicPr>
          <p:cNvPr id="210" name="イメージ" descr="イメージ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959552" y="3903933"/>
            <a:ext cx="7382482" cy="22703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2" animBg="1" advAuto="0"/>
      <p:bldP spid="207" grpId="1" animBg="1" advAuto="0"/>
      <p:bldP spid="208" grpId="3" animBg="1" advAuto="0"/>
      <p:bldP spid="209" grpId="4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グループ"/>
          <p:cNvGrpSpPr/>
          <p:nvPr/>
        </p:nvGrpSpPr>
        <p:grpSpPr>
          <a:xfrm>
            <a:off x="6341533" y="635000"/>
            <a:ext cx="3837650" cy="1033662"/>
            <a:chOff x="0" y="0"/>
            <a:chExt cx="3837649" cy="1033661"/>
          </a:xfrm>
        </p:grpSpPr>
        <p:sp>
          <p:nvSpPr>
            <p:cNvPr id="214" name="四角形"/>
            <p:cNvSpPr/>
            <p:nvPr/>
          </p:nvSpPr>
          <p:spPr>
            <a:xfrm>
              <a:off x="0" y="0"/>
              <a:ext cx="3837650" cy="820407"/>
            </a:xfrm>
            <a:prstGeom prst="rect">
              <a:avLst/>
            </a:prstGeom>
            <a:solidFill>
              <a:schemeClr val="accent4">
                <a:hueOff val="-1081314"/>
                <a:satOff val="4338"/>
                <a:lumOff val="-8931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  <a:endParaRPr/>
            </a:p>
          </p:txBody>
        </p:sp>
        <p:sp>
          <p:nvSpPr>
            <p:cNvPr id="215" name="実行したとき"/>
            <p:cNvSpPr txBox="1"/>
            <p:nvPr/>
          </p:nvSpPr>
          <p:spPr>
            <a:xfrm>
              <a:off x="223373" y="83178"/>
              <a:ext cx="3390901" cy="6540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300">
                  <a:solidFill>
                    <a:srgbClr val="FFFFFF"/>
                  </a:solidFill>
                  <a:latin typeface="ヒラギノ角ゴ Std"/>
                  <a:ea typeface="ヒラギノ角ゴ Std"/>
                  <a:cs typeface="ヒラギノ角ゴ Std"/>
                  <a:sym typeface="ヒラギノ角ゴ Std"/>
                </a:defRPr>
              </a:lvl1pPr>
            </a:lstStyle>
            <a:p>
              <a:r>
                <a:t>実行したとき</a:t>
              </a:r>
            </a:p>
          </p:txBody>
        </p:sp>
        <p:sp>
          <p:nvSpPr>
            <p:cNvPr id="216" name="三角形"/>
            <p:cNvSpPr/>
            <p:nvPr/>
          </p:nvSpPr>
          <p:spPr>
            <a:xfrm rot="10800000">
              <a:off x="527050" y="823052"/>
              <a:ext cx="781977" cy="210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4">
                <a:hueOff val="-1081314"/>
                <a:satOff val="4338"/>
                <a:lumOff val="-8931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  <a:endParaRPr/>
            </a:p>
          </p:txBody>
        </p:sp>
      </p:grpSp>
      <p:grpSp>
        <p:nvGrpSpPr>
          <p:cNvPr id="223" name="グループ"/>
          <p:cNvGrpSpPr/>
          <p:nvPr/>
        </p:nvGrpSpPr>
        <p:grpSpPr>
          <a:xfrm>
            <a:off x="6366999" y="1384300"/>
            <a:ext cx="6086956" cy="1033661"/>
            <a:chOff x="0" y="0"/>
            <a:chExt cx="6086955" cy="1033660"/>
          </a:xfrm>
        </p:grpSpPr>
        <p:grpSp>
          <p:nvGrpSpPr>
            <p:cNvPr id="221" name="グループ"/>
            <p:cNvGrpSpPr/>
            <p:nvPr/>
          </p:nvGrpSpPr>
          <p:grpSpPr>
            <a:xfrm>
              <a:off x="0" y="0"/>
              <a:ext cx="6086956" cy="1033661"/>
              <a:chOff x="0" y="0"/>
              <a:chExt cx="6086955" cy="1033660"/>
            </a:xfrm>
          </p:grpSpPr>
          <p:pic>
            <p:nvPicPr>
              <p:cNvPr id="218" name="イメージ" descr="イメージ"/>
              <p:cNvPicPr>
                <a:picLocks/>
              </p:cNvPicPr>
              <p:nvPr/>
            </p:nvPicPr>
            <p:blipFill>
              <a:blip r:embed="rId3">
                <a:extLst/>
              </a:blip>
              <a:srcRect r="12788"/>
              <a:stretch>
                <a:fillRect/>
              </a:stretch>
            </p:blipFill>
            <p:spPr>
              <a:xfrm>
                <a:off x="0" y="0"/>
                <a:ext cx="6086956" cy="103366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19" name="ディスプレイに"/>
              <p:cNvSpPr txBox="1"/>
              <p:nvPr/>
            </p:nvSpPr>
            <p:spPr>
              <a:xfrm>
                <a:off x="12633" y="291504"/>
                <a:ext cx="2514601" cy="4508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700">
                    <a:solidFill>
                      <a:srgbClr val="FFFFFF"/>
                    </a:solidFill>
                    <a:latin typeface="ヒラギノ角ゴ Std"/>
                    <a:ea typeface="ヒラギノ角ゴ Std"/>
                    <a:cs typeface="ヒラギノ角ゴ Std"/>
                    <a:sym typeface="ヒラギノ角ゴ Std"/>
                  </a:defRPr>
                </a:lvl1pPr>
              </a:lstStyle>
              <a:p>
                <a:r>
                  <a:t>ディスプレイに</a:t>
                </a:r>
              </a:p>
            </p:txBody>
          </p:sp>
          <p:sp>
            <p:nvSpPr>
              <p:cNvPr id="220" name="を表示"/>
              <p:cNvSpPr txBox="1"/>
              <p:nvPr/>
            </p:nvSpPr>
            <p:spPr>
              <a:xfrm>
                <a:off x="4804766" y="291504"/>
                <a:ext cx="1143001" cy="4508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700">
                    <a:solidFill>
                      <a:srgbClr val="FFFFFF"/>
                    </a:solidFill>
                    <a:latin typeface="ヒラギノ角ゴ Std"/>
                    <a:ea typeface="ヒラギノ角ゴ Std"/>
                    <a:cs typeface="ヒラギノ角ゴ Std"/>
                    <a:sym typeface="ヒラギノ角ゴ Std"/>
                  </a:defRPr>
                </a:lvl1pPr>
              </a:lstStyle>
              <a:p>
                <a:r>
                  <a:t>を表示</a:t>
                </a:r>
              </a:p>
            </p:txBody>
          </p:sp>
        </p:grpSp>
        <p:sp>
          <p:nvSpPr>
            <p:cNvPr id="222" name="四角形"/>
            <p:cNvSpPr/>
            <p:nvPr/>
          </p:nvSpPr>
          <p:spPr>
            <a:xfrm>
              <a:off x="2565333" y="97366"/>
              <a:ext cx="2242147" cy="62937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  <a:endParaRPr/>
            </a:p>
          </p:txBody>
        </p:sp>
      </p:grpSp>
      <p:grpSp>
        <p:nvGrpSpPr>
          <p:cNvPr id="226" name="グループ"/>
          <p:cNvGrpSpPr/>
          <p:nvPr/>
        </p:nvGrpSpPr>
        <p:grpSpPr>
          <a:xfrm>
            <a:off x="8940800" y="1485899"/>
            <a:ext cx="2242146" cy="629379"/>
            <a:chOff x="0" y="0"/>
            <a:chExt cx="2242145" cy="629377"/>
          </a:xfrm>
        </p:grpSpPr>
        <p:sp>
          <p:nvSpPr>
            <p:cNvPr id="224" name="四角形"/>
            <p:cNvSpPr/>
            <p:nvPr/>
          </p:nvSpPr>
          <p:spPr>
            <a:xfrm>
              <a:off x="0" y="0"/>
              <a:ext cx="2242146" cy="629378"/>
            </a:xfrm>
            <a:prstGeom prst="rect">
              <a:avLst/>
            </a:prstGeom>
            <a:solidFill>
              <a:schemeClr val="accent6">
                <a:hueOff val="-146070"/>
                <a:satOff val="-10048"/>
                <a:lumOff val="-30626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  <a:endParaRPr/>
            </a:p>
          </p:txBody>
        </p:sp>
        <p:sp>
          <p:nvSpPr>
            <p:cNvPr id="225" name="ボトルの本数"/>
            <p:cNvSpPr txBox="1"/>
            <p:nvPr/>
          </p:nvSpPr>
          <p:spPr>
            <a:xfrm>
              <a:off x="52494" y="60689"/>
              <a:ext cx="2137157" cy="508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>
                  <a:solidFill>
                    <a:srgbClr val="FFFFFF"/>
                  </a:solidFill>
                  <a:latin typeface="ヒラギノ角ゴ Std"/>
                  <a:ea typeface="ヒラギノ角ゴ Std"/>
                  <a:cs typeface="ヒラギノ角ゴ Std"/>
                  <a:sym typeface="ヒラギノ角ゴ Std"/>
                </a:defRPr>
              </a:pPr>
              <a:r>
                <a:t>ボトルの</a:t>
              </a:r>
              <a:r>
                <a:rPr sz="3200"/>
                <a:t>本数</a:t>
              </a:r>
            </a:p>
          </p:txBody>
        </p:sp>
      </p:grpSp>
      <p:pic>
        <p:nvPicPr>
          <p:cNvPr id="227" name="イメージ" descr="イメージ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10633" y="635000"/>
            <a:ext cx="5668589" cy="5084780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  <p:pic>
        <p:nvPicPr>
          <p:cNvPr id="228" name="イメージ" descr="イメージ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27349" y="4488101"/>
            <a:ext cx="2358637" cy="2876386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８"/>
          <p:cNvSpPr txBox="1"/>
          <p:nvPr/>
        </p:nvSpPr>
        <p:spPr>
          <a:xfrm>
            <a:off x="2095500" y="1150408"/>
            <a:ext cx="990601" cy="984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900">
                <a:solidFill>
                  <a:schemeClr val="accent3">
                    <a:hueOff val="-274225"/>
                    <a:satOff val="26768"/>
                    <a:lumOff val="11368"/>
                  </a:schemeClr>
                </a:solidFill>
                <a:latin typeface="ヒラギノ角ゴ Std"/>
                <a:ea typeface="ヒラギノ角ゴ Std"/>
                <a:cs typeface="ヒラギノ角ゴ Std"/>
                <a:sym typeface="ヒラギノ角ゴ Std"/>
              </a:defRPr>
            </a:lvl1pPr>
          </a:lstStyle>
          <a:p>
            <a:r>
              <a:t>８</a:t>
            </a:r>
          </a:p>
        </p:txBody>
      </p:sp>
      <p:grpSp>
        <p:nvGrpSpPr>
          <p:cNvPr id="240" name="グループ"/>
          <p:cNvGrpSpPr/>
          <p:nvPr/>
        </p:nvGrpSpPr>
        <p:grpSpPr>
          <a:xfrm>
            <a:off x="6182651" y="3239558"/>
            <a:ext cx="6556948" cy="3714751"/>
            <a:chOff x="-38099" y="-38100"/>
            <a:chExt cx="6556946" cy="3714749"/>
          </a:xfrm>
        </p:grpSpPr>
        <p:grpSp>
          <p:nvGrpSpPr>
            <p:cNvPr id="232" name="ジュースが入った…"/>
            <p:cNvGrpSpPr/>
            <p:nvPr/>
          </p:nvGrpSpPr>
          <p:grpSpPr>
            <a:xfrm>
              <a:off x="-38100" y="-38100"/>
              <a:ext cx="6556947" cy="3714750"/>
              <a:chOff x="0" y="0"/>
              <a:chExt cx="6556946" cy="3714749"/>
            </a:xfrm>
          </p:grpSpPr>
          <p:sp>
            <p:nvSpPr>
              <p:cNvPr id="231" name="ジュースが入った…"/>
              <p:cNvSpPr txBox="1"/>
              <p:nvPr/>
            </p:nvSpPr>
            <p:spPr>
              <a:xfrm>
                <a:off x="38099" y="38099"/>
                <a:ext cx="6480748" cy="36385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 algn="l">
                  <a:defRPr sz="4300">
                    <a:latin typeface="ヒラギノ角ゴ Std"/>
                    <a:ea typeface="ヒラギノ角ゴ Std"/>
                    <a:cs typeface="ヒラギノ角ゴ Std"/>
                    <a:sym typeface="ヒラギノ角ゴ Std"/>
                  </a:defRPr>
                </a:pPr>
                <a:r>
                  <a:t>ジュースが入った</a:t>
                </a:r>
              </a:p>
              <a:p>
                <a:pPr algn="l">
                  <a:defRPr sz="4300">
                    <a:latin typeface="ヒラギノ角ゴ Std"/>
                    <a:ea typeface="ヒラギノ角ゴ Std"/>
                    <a:cs typeface="ヒラギノ角ゴ Std"/>
                    <a:sym typeface="ヒラギノ角ゴ Std"/>
                  </a:defRPr>
                </a:pPr>
                <a:r>
                  <a:rPr sz="6600">
                    <a:solidFill>
                      <a:schemeClr val="accent6">
                        <a:hueOff val="-146070"/>
                        <a:satOff val="-10048"/>
                        <a:lumOff val="-30626"/>
                      </a:schemeClr>
                    </a:solidFill>
                  </a:rPr>
                  <a:t>ボトルの 本数 </a:t>
                </a:r>
                <a:r>
                  <a:t>を</a:t>
                </a:r>
              </a:p>
              <a:p>
                <a:pPr algn="l">
                  <a:defRPr sz="4300">
                    <a:latin typeface="ヒラギノ角ゴ Std"/>
                    <a:ea typeface="ヒラギノ角ゴ Std"/>
                    <a:cs typeface="ヒラギノ角ゴ Std"/>
                    <a:sym typeface="ヒラギノ角ゴ Std"/>
                  </a:defRPr>
                </a:pPr>
                <a:r>
                  <a:t>ディスプレイに表示する</a:t>
                </a:r>
              </a:p>
              <a:p>
                <a:pPr algn="l">
                  <a:defRPr sz="4300">
                    <a:latin typeface="ヒラギノ角ゴ Std"/>
                    <a:ea typeface="ヒラギノ角ゴ Std"/>
                    <a:cs typeface="ヒラギノ角ゴ Std"/>
                    <a:sym typeface="ヒラギノ角ゴ Std"/>
                  </a:defRPr>
                </a:pPr>
                <a:r>
                  <a:t>プログラム</a:t>
                </a:r>
              </a:p>
            </p:txBody>
          </p:sp>
          <p:pic>
            <p:nvPicPr>
              <p:cNvPr id="230" name="ジュースが入った…" descr="ジュースが入った…"/>
              <p:cNvPicPr>
                <a:picLocks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0" y="0"/>
                <a:ext cx="6556947" cy="3714750"/>
              </a:xfrm>
              <a:prstGeom prst="rect">
                <a:avLst/>
              </a:prstGeom>
              <a:effectLst/>
            </p:spPr>
          </p:pic>
        </p:grpSp>
        <p:grpSp>
          <p:nvGrpSpPr>
            <p:cNvPr id="239" name="グループ"/>
            <p:cNvGrpSpPr/>
            <p:nvPr/>
          </p:nvGrpSpPr>
          <p:grpSpPr>
            <a:xfrm>
              <a:off x="3515154" y="747513"/>
              <a:ext cx="1936850" cy="1109862"/>
              <a:chOff x="-38100" y="-38100"/>
              <a:chExt cx="1936849" cy="1109860"/>
            </a:xfrm>
          </p:grpSpPr>
          <p:grpSp>
            <p:nvGrpSpPr>
              <p:cNvPr id="235" name="四角形"/>
              <p:cNvGrpSpPr/>
              <p:nvPr/>
            </p:nvGrpSpPr>
            <p:grpSpPr>
              <a:xfrm>
                <a:off x="-38100" y="-38100"/>
                <a:ext cx="990600" cy="1109861"/>
                <a:chOff x="0" y="0"/>
                <a:chExt cx="990600" cy="1109860"/>
              </a:xfrm>
            </p:grpSpPr>
            <p:sp>
              <p:nvSpPr>
                <p:cNvPr id="234" name="四角形"/>
                <p:cNvSpPr/>
                <p:nvPr/>
              </p:nvSpPr>
              <p:spPr>
                <a:xfrm>
                  <a:off x="38100" y="38100"/>
                  <a:ext cx="914400" cy="103366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ヒラギノ角ゴ ProN W3"/>
                    </a:defRPr>
                  </a:pPr>
                  <a:endParaRPr/>
                </a:p>
              </p:txBody>
            </p:sp>
            <p:pic>
              <p:nvPicPr>
                <p:cNvPr id="233" name="四角形" descr="四角形"/>
                <p:cNvPicPr>
                  <a:picLocks/>
                </p:cNvPicPr>
                <p:nvPr/>
              </p:nvPicPr>
              <p:blipFill>
                <a:blip r:embed="rId7">
                  <a:extLst/>
                </a:blip>
                <a:stretch>
                  <a:fillRect/>
                </a:stretch>
              </p:blipFill>
              <p:spPr>
                <a:xfrm>
                  <a:off x="0" y="0"/>
                  <a:ext cx="990600" cy="1109861"/>
                </a:xfrm>
                <a:prstGeom prst="rect">
                  <a:avLst/>
                </a:prstGeom>
                <a:effectLst/>
              </p:spPr>
            </p:pic>
          </p:grpSp>
          <p:grpSp>
            <p:nvGrpSpPr>
              <p:cNvPr id="238" name="四角形"/>
              <p:cNvGrpSpPr/>
              <p:nvPr/>
            </p:nvGrpSpPr>
            <p:grpSpPr>
              <a:xfrm>
                <a:off x="908149" y="-38100"/>
                <a:ext cx="990601" cy="1109861"/>
                <a:chOff x="0" y="0"/>
                <a:chExt cx="990600" cy="1109860"/>
              </a:xfrm>
            </p:grpSpPr>
            <p:sp>
              <p:nvSpPr>
                <p:cNvPr id="237" name="四角形"/>
                <p:cNvSpPr/>
                <p:nvPr/>
              </p:nvSpPr>
              <p:spPr>
                <a:xfrm>
                  <a:off x="38100" y="38100"/>
                  <a:ext cx="914400" cy="103366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ヒラギノ角ゴ ProN W3"/>
                    </a:defRPr>
                  </a:pPr>
                  <a:endParaRPr/>
                </a:p>
              </p:txBody>
            </p:sp>
            <p:pic>
              <p:nvPicPr>
                <p:cNvPr id="236" name="四角形" descr="四角形"/>
                <p:cNvPicPr>
                  <a:picLocks/>
                </p:cNvPicPr>
                <p:nvPr/>
              </p:nvPicPr>
              <p:blipFill>
                <a:blip r:embed="rId7">
                  <a:extLst/>
                </a:blip>
                <a:stretch>
                  <a:fillRect/>
                </a:stretch>
              </p:blipFill>
              <p:spPr>
                <a:xfrm>
                  <a:off x="0" y="0"/>
                  <a:ext cx="990600" cy="1109861"/>
                </a:xfrm>
                <a:prstGeom prst="rect">
                  <a:avLst/>
                </a:prstGeom>
                <a:effectLst/>
              </p:spPr>
            </p:pic>
          </p:grpSp>
        </p:grp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1" animBg="1" advAuto="0"/>
      <p:bldP spid="223" grpId="2" animBg="1" advAuto="0"/>
      <p:bldP spid="226" grpId="3" animBg="1" advAuto="0"/>
      <p:bldP spid="228" grpId="4" animBg="1" advAuto="0"/>
      <p:bldP spid="229" grpId="5" animBg="1" advAuto="0"/>
      <p:bldP spid="240" grpId="6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" name="グループ"/>
          <p:cNvGrpSpPr/>
          <p:nvPr/>
        </p:nvGrpSpPr>
        <p:grpSpPr>
          <a:xfrm>
            <a:off x="6341533" y="635000"/>
            <a:ext cx="3837650" cy="1033662"/>
            <a:chOff x="0" y="0"/>
            <a:chExt cx="3837649" cy="1033661"/>
          </a:xfrm>
        </p:grpSpPr>
        <p:sp>
          <p:nvSpPr>
            <p:cNvPr id="244" name="四角形"/>
            <p:cNvSpPr/>
            <p:nvPr/>
          </p:nvSpPr>
          <p:spPr>
            <a:xfrm>
              <a:off x="0" y="0"/>
              <a:ext cx="3837650" cy="820407"/>
            </a:xfrm>
            <a:prstGeom prst="rect">
              <a:avLst/>
            </a:prstGeom>
            <a:solidFill>
              <a:schemeClr val="accent4">
                <a:hueOff val="-1081314"/>
                <a:satOff val="4338"/>
                <a:lumOff val="-8931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  <a:endParaRPr/>
            </a:p>
          </p:txBody>
        </p:sp>
        <p:sp>
          <p:nvSpPr>
            <p:cNvPr id="245" name="実行したとき"/>
            <p:cNvSpPr txBox="1"/>
            <p:nvPr/>
          </p:nvSpPr>
          <p:spPr>
            <a:xfrm>
              <a:off x="223373" y="83178"/>
              <a:ext cx="3390901" cy="6540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300">
                  <a:solidFill>
                    <a:srgbClr val="FFFFFF"/>
                  </a:solidFill>
                  <a:latin typeface="ヒラギノ角ゴ Std"/>
                  <a:ea typeface="ヒラギノ角ゴ Std"/>
                  <a:cs typeface="ヒラギノ角ゴ Std"/>
                  <a:sym typeface="ヒラギノ角ゴ Std"/>
                </a:defRPr>
              </a:lvl1pPr>
            </a:lstStyle>
            <a:p>
              <a:r>
                <a:t>実行したとき</a:t>
              </a:r>
            </a:p>
          </p:txBody>
        </p:sp>
        <p:sp>
          <p:nvSpPr>
            <p:cNvPr id="246" name="三角形"/>
            <p:cNvSpPr/>
            <p:nvPr/>
          </p:nvSpPr>
          <p:spPr>
            <a:xfrm rot="10800000">
              <a:off x="527050" y="823052"/>
              <a:ext cx="781977" cy="210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4">
                <a:hueOff val="-1081314"/>
                <a:satOff val="4338"/>
                <a:lumOff val="-8931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  <a:endParaRPr/>
            </a:p>
          </p:txBody>
        </p:sp>
      </p:grpSp>
      <p:grpSp>
        <p:nvGrpSpPr>
          <p:cNvPr id="253" name="グループ"/>
          <p:cNvGrpSpPr/>
          <p:nvPr/>
        </p:nvGrpSpPr>
        <p:grpSpPr>
          <a:xfrm>
            <a:off x="6366999" y="1384300"/>
            <a:ext cx="6086956" cy="1033661"/>
            <a:chOff x="0" y="0"/>
            <a:chExt cx="6086955" cy="1033660"/>
          </a:xfrm>
        </p:grpSpPr>
        <p:grpSp>
          <p:nvGrpSpPr>
            <p:cNvPr id="251" name="グループ"/>
            <p:cNvGrpSpPr/>
            <p:nvPr/>
          </p:nvGrpSpPr>
          <p:grpSpPr>
            <a:xfrm>
              <a:off x="0" y="0"/>
              <a:ext cx="6086956" cy="1033661"/>
              <a:chOff x="0" y="0"/>
              <a:chExt cx="6086955" cy="1033660"/>
            </a:xfrm>
          </p:grpSpPr>
          <p:pic>
            <p:nvPicPr>
              <p:cNvPr id="248" name="イメージ" descr="イメージ"/>
              <p:cNvPicPr>
                <a:picLocks/>
              </p:cNvPicPr>
              <p:nvPr/>
            </p:nvPicPr>
            <p:blipFill>
              <a:blip r:embed="rId3">
                <a:extLst/>
              </a:blip>
              <a:srcRect r="12788"/>
              <a:stretch>
                <a:fillRect/>
              </a:stretch>
            </p:blipFill>
            <p:spPr>
              <a:xfrm>
                <a:off x="0" y="0"/>
                <a:ext cx="6086956" cy="103366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49" name="ディスプレイに"/>
              <p:cNvSpPr txBox="1"/>
              <p:nvPr/>
            </p:nvSpPr>
            <p:spPr>
              <a:xfrm>
                <a:off x="12633" y="291504"/>
                <a:ext cx="2514601" cy="4508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700">
                    <a:solidFill>
                      <a:srgbClr val="FFFFFF"/>
                    </a:solidFill>
                    <a:latin typeface="ヒラギノ角ゴ Std"/>
                    <a:ea typeface="ヒラギノ角ゴ Std"/>
                    <a:cs typeface="ヒラギノ角ゴ Std"/>
                    <a:sym typeface="ヒラギノ角ゴ Std"/>
                  </a:defRPr>
                </a:lvl1pPr>
              </a:lstStyle>
              <a:p>
                <a:r>
                  <a:t>ディスプレイに</a:t>
                </a:r>
              </a:p>
            </p:txBody>
          </p:sp>
          <p:sp>
            <p:nvSpPr>
              <p:cNvPr id="250" name="を表示"/>
              <p:cNvSpPr txBox="1"/>
              <p:nvPr/>
            </p:nvSpPr>
            <p:spPr>
              <a:xfrm>
                <a:off x="4804766" y="291504"/>
                <a:ext cx="1143001" cy="4508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700">
                    <a:solidFill>
                      <a:srgbClr val="FFFFFF"/>
                    </a:solidFill>
                    <a:latin typeface="ヒラギノ角ゴ Std"/>
                    <a:ea typeface="ヒラギノ角ゴ Std"/>
                    <a:cs typeface="ヒラギノ角ゴ Std"/>
                    <a:sym typeface="ヒラギノ角ゴ Std"/>
                  </a:defRPr>
                </a:lvl1pPr>
              </a:lstStyle>
              <a:p>
                <a:r>
                  <a:t>を表示</a:t>
                </a:r>
              </a:p>
            </p:txBody>
          </p:sp>
        </p:grpSp>
        <p:sp>
          <p:nvSpPr>
            <p:cNvPr id="252" name="四角形"/>
            <p:cNvSpPr/>
            <p:nvPr/>
          </p:nvSpPr>
          <p:spPr>
            <a:xfrm>
              <a:off x="2565333" y="97366"/>
              <a:ext cx="2242147" cy="62937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  <a:endParaRPr/>
            </a:p>
          </p:txBody>
        </p:sp>
      </p:grpSp>
      <p:grpSp>
        <p:nvGrpSpPr>
          <p:cNvPr id="256" name="グループ"/>
          <p:cNvGrpSpPr/>
          <p:nvPr/>
        </p:nvGrpSpPr>
        <p:grpSpPr>
          <a:xfrm>
            <a:off x="8940800" y="1485899"/>
            <a:ext cx="2242146" cy="629379"/>
            <a:chOff x="0" y="0"/>
            <a:chExt cx="2242145" cy="629377"/>
          </a:xfrm>
        </p:grpSpPr>
        <p:sp>
          <p:nvSpPr>
            <p:cNvPr id="254" name="四角形"/>
            <p:cNvSpPr/>
            <p:nvPr/>
          </p:nvSpPr>
          <p:spPr>
            <a:xfrm>
              <a:off x="0" y="0"/>
              <a:ext cx="2242146" cy="629378"/>
            </a:xfrm>
            <a:prstGeom prst="rect">
              <a:avLst/>
            </a:prstGeom>
            <a:solidFill>
              <a:schemeClr val="accent6">
                <a:hueOff val="-146070"/>
                <a:satOff val="-10048"/>
                <a:lumOff val="-30626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  <a:endParaRPr/>
            </a:p>
          </p:txBody>
        </p:sp>
        <p:sp>
          <p:nvSpPr>
            <p:cNvPr id="255" name="ボトルの本数"/>
            <p:cNvSpPr txBox="1"/>
            <p:nvPr/>
          </p:nvSpPr>
          <p:spPr>
            <a:xfrm>
              <a:off x="52494" y="60689"/>
              <a:ext cx="2137157" cy="508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>
                  <a:solidFill>
                    <a:srgbClr val="FFFFFF"/>
                  </a:solidFill>
                  <a:latin typeface="ヒラギノ角ゴ Std"/>
                  <a:ea typeface="ヒラギノ角ゴ Std"/>
                  <a:cs typeface="ヒラギノ角ゴ Std"/>
                  <a:sym typeface="ヒラギノ角ゴ Std"/>
                </a:defRPr>
              </a:pPr>
              <a:r>
                <a:t>ボトルの</a:t>
              </a:r>
              <a:r>
                <a:rPr sz="3200"/>
                <a:t>本数</a:t>
              </a:r>
            </a:p>
          </p:txBody>
        </p:sp>
      </p:grpSp>
      <p:pic>
        <p:nvPicPr>
          <p:cNvPr id="257" name="イメージ" descr="イメージ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10633" y="635000"/>
            <a:ext cx="5668589" cy="5084780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  <p:pic>
        <p:nvPicPr>
          <p:cNvPr id="258" name="イメージ" descr="イメージ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27349" y="4488101"/>
            <a:ext cx="2358637" cy="2876386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８"/>
          <p:cNvSpPr txBox="1"/>
          <p:nvPr/>
        </p:nvSpPr>
        <p:spPr>
          <a:xfrm>
            <a:off x="2095500" y="1150408"/>
            <a:ext cx="990601" cy="984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900">
                <a:solidFill>
                  <a:schemeClr val="accent3">
                    <a:hueOff val="-274225"/>
                    <a:satOff val="26768"/>
                    <a:lumOff val="11368"/>
                  </a:schemeClr>
                </a:solidFill>
                <a:latin typeface="ヒラギノ角ゴ Std"/>
                <a:ea typeface="ヒラギノ角ゴ Std"/>
                <a:cs typeface="ヒラギノ角ゴ Std"/>
                <a:sym typeface="ヒラギノ角ゴ Std"/>
              </a:defRPr>
            </a:lvl1pPr>
          </a:lstStyle>
          <a:p>
            <a:r>
              <a:t>８</a:t>
            </a:r>
          </a:p>
        </p:txBody>
      </p:sp>
      <p:grpSp>
        <p:nvGrpSpPr>
          <p:cNvPr id="262" name="グループ"/>
          <p:cNvGrpSpPr/>
          <p:nvPr/>
        </p:nvGrpSpPr>
        <p:grpSpPr>
          <a:xfrm>
            <a:off x="6182651" y="3239558"/>
            <a:ext cx="6556948" cy="3714751"/>
            <a:chOff x="0" y="0"/>
            <a:chExt cx="6556946" cy="3714749"/>
          </a:xfrm>
        </p:grpSpPr>
        <p:sp>
          <p:nvSpPr>
            <p:cNvPr id="261" name="ジュースが入った…"/>
            <p:cNvSpPr txBox="1"/>
            <p:nvPr/>
          </p:nvSpPr>
          <p:spPr>
            <a:xfrm>
              <a:off x="38099" y="38099"/>
              <a:ext cx="6480748" cy="36385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l">
                <a:defRPr sz="4300">
                  <a:latin typeface="ヒラギノ角ゴ Std"/>
                  <a:ea typeface="ヒラギノ角ゴ Std"/>
                  <a:cs typeface="ヒラギノ角ゴ Std"/>
                  <a:sym typeface="ヒラギノ角ゴ Std"/>
                </a:defRPr>
              </a:pPr>
              <a:r>
                <a:t>ジュースが入った</a:t>
              </a:r>
            </a:p>
            <a:p>
              <a:pPr algn="l">
                <a:defRPr sz="4300">
                  <a:latin typeface="ヒラギノ角ゴ Std"/>
                  <a:ea typeface="ヒラギノ角ゴ Std"/>
                  <a:cs typeface="ヒラギノ角ゴ Std"/>
                  <a:sym typeface="ヒラギノ角ゴ Std"/>
                </a:defRPr>
              </a:pPr>
              <a:r>
                <a:rPr sz="6600">
                  <a:solidFill>
                    <a:schemeClr val="accent6">
                      <a:hueOff val="-146070"/>
                      <a:satOff val="-10048"/>
                      <a:lumOff val="-30626"/>
                    </a:schemeClr>
                  </a:solidFill>
                </a:rPr>
                <a:t>ボトルの 本数 </a:t>
              </a:r>
              <a:r>
                <a:t>を</a:t>
              </a:r>
            </a:p>
            <a:p>
              <a:pPr algn="l">
                <a:defRPr sz="4300">
                  <a:latin typeface="ヒラギノ角ゴ Std"/>
                  <a:ea typeface="ヒラギノ角ゴ Std"/>
                  <a:cs typeface="ヒラギノ角ゴ Std"/>
                  <a:sym typeface="ヒラギノ角ゴ Std"/>
                </a:defRPr>
              </a:pPr>
              <a:r>
                <a:t>ディスプレイに表示する</a:t>
              </a:r>
            </a:p>
            <a:p>
              <a:pPr algn="l">
                <a:defRPr sz="4300">
                  <a:latin typeface="ヒラギノ角ゴ Std"/>
                  <a:ea typeface="ヒラギノ角ゴ Std"/>
                  <a:cs typeface="ヒラギノ角ゴ Std"/>
                  <a:sym typeface="ヒラギノ角ゴ Std"/>
                </a:defRPr>
              </a:pPr>
              <a:r>
                <a:t>プログラム</a:t>
              </a:r>
            </a:p>
          </p:txBody>
        </p:sp>
        <p:pic>
          <p:nvPicPr>
            <p:cNvPr id="260" name="ジュースが入った…" descr="ジュースが入った…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6556947" cy="371475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イメージ" descr="イメージ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25243" y="2300607"/>
            <a:ext cx="3859494" cy="4706700"/>
          </a:xfrm>
          <a:prstGeom prst="rect">
            <a:avLst/>
          </a:prstGeom>
          <a:ln w="12700">
            <a:miter lim="400000"/>
          </a:ln>
        </p:spPr>
      </p:pic>
      <p:sp>
        <p:nvSpPr>
          <p:cNvPr id="267" name="ステージ２"/>
          <p:cNvSpPr txBox="1"/>
          <p:nvPr/>
        </p:nvSpPr>
        <p:spPr>
          <a:xfrm>
            <a:off x="5216025" y="3678063"/>
            <a:ext cx="6972301" cy="1473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800">
                <a:latin typeface="ヒラギノ角ゴ Std"/>
                <a:ea typeface="ヒラギノ角ゴ Std"/>
                <a:cs typeface="ヒラギノ角ゴ Std"/>
                <a:sym typeface="ヒラギノ角ゴ Std"/>
              </a:defRPr>
            </a:lvl1pPr>
          </a:lstStyle>
          <a:p>
            <a:r>
              <a:t>ステージ２</a:t>
            </a:r>
          </a:p>
        </p:txBody>
      </p:sp>
      <p:sp>
        <p:nvSpPr>
          <p:cNvPr id="268" name="Stage２"/>
          <p:cNvSpPr txBox="1"/>
          <p:nvPr/>
        </p:nvSpPr>
        <p:spPr>
          <a:xfrm>
            <a:off x="7398394" y="5099683"/>
            <a:ext cx="1942085" cy="552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/>
            </a:lvl1pPr>
          </a:lstStyle>
          <a:p>
            <a:r>
              <a:t>Stage２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四角形"/>
          <p:cNvSpPr/>
          <p:nvPr/>
        </p:nvSpPr>
        <p:spPr>
          <a:xfrm>
            <a:off x="5433119" y="6426200"/>
            <a:ext cx="2138562" cy="2320925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/>
          </a:p>
        </p:txBody>
      </p:sp>
      <p:sp>
        <p:nvSpPr>
          <p:cNvPr id="273" name="円形"/>
          <p:cNvSpPr/>
          <p:nvPr/>
        </p:nvSpPr>
        <p:spPr>
          <a:xfrm>
            <a:off x="5799666" y="6697133"/>
            <a:ext cx="503305" cy="507273"/>
          </a:xfrm>
          <a:prstGeom prst="ellipse">
            <a:avLst/>
          </a:prstGeom>
          <a:solidFill>
            <a:srgbClr val="D6D5D5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/>
          </a:p>
        </p:txBody>
      </p:sp>
      <p:sp>
        <p:nvSpPr>
          <p:cNvPr id="274" name="円形"/>
          <p:cNvSpPr/>
          <p:nvPr/>
        </p:nvSpPr>
        <p:spPr>
          <a:xfrm>
            <a:off x="6637866" y="6697133"/>
            <a:ext cx="503305" cy="507273"/>
          </a:xfrm>
          <a:prstGeom prst="ellipse">
            <a:avLst/>
          </a:prstGeom>
          <a:solidFill>
            <a:srgbClr val="D6D5D5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/>
          </a:p>
        </p:txBody>
      </p:sp>
      <p:sp>
        <p:nvSpPr>
          <p:cNvPr id="275" name="円形"/>
          <p:cNvSpPr/>
          <p:nvPr/>
        </p:nvSpPr>
        <p:spPr>
          <a:xfrm>
            <a:off x="5799666" y="7333026"/>
            <a:ext cx="503305" cy="507273"/>
          </a:xfrm>
          <a:prstGeom prst="ellipse">
            <a:avLst/>
          </a:prstGeom>
          <a:solidFill>
            <a:srgbClr val="D6D5D5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/>
          </a:p>
        </p:txBody>
      </p:sp>
      <p:sp>
        <p:nvSpPr>
          <p:cNvPr id="276" name="円形"/>
          <p:cNvSpPr/>
          <p:nvPr/>
        </p:nvSpPr>
        <p:spPr>
          <a:xfrm>
            <a:off x="6637866" y="7333026"/>
            <a:ext cx="503304" cy="507273"/>
          </a:xfrm>
          <a:prstGeom prst="ellipse">
            <a:avLst/>
          </a:prstGeom>
          <a:solidFill>
            <a:srgbClr val="D6D5D5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/>
          </a:p>
        </p:txBody>
      </p:sp>
      <p:sp>
        <p:nvSpPr>
          <p:cNvPr id="277" name="楕円"/>
          <p:cNvSpPr/>
          <p:nvPr/>
        </p:nvSpPr>
        <p:spPr>
          <a:xfrm>
            <a:off x="6162906" y="7833452"/>
            <a:ext cx="678988" cy="684346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/>
          </a:p>
        </p:txBody>
      </p:sp>
      <p:sp>
        <p:nvSpPr>
          <p:cNvPr id="278" name="四角形"/>
          <p:cNvSpPr/>
          <p:nvPr/>
        </p:nvSpPr>
        <p:spPr>
          <a:xfrm>
            <a:off x="3761548" y="279400"/>
            <a:ext cx="5481705" cy="3114345"/>
          </a:xfrm>
          <a:prstGeom prst="rect">
            <a:avLst/>
          </a:prstGeom>
          <a:solidFill>
            <a:srgbClr val="92929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/>
          </a:p>
        </p:txBody>
      </p:sp>
      <p:sp>
        <p:nvSpPr>
          <p:cNvPr id="279" name="四角形"/>
          <p:cNvSpPr/>
          <p:nvPr/>
        </p:nvSpPr>
        <p:spPr>
          <a:xfrm>
            <a:off x="4165037" y="663409"/>
            <a:ext cx="4674725" cy="2346326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/>
          </a:p>
        </p:txBody>
      </p:sp>
      <p:pic>
        <p:nvPicPr>
          <p:cNvPr id="280" name="イメージ" descr="イメージ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33482" y="6774101"/>
            <a:ext cx="3859495" cy="4706700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30L"/>
          <p:cNvSpPr txBox="1"/>
          <p:nvPr/>
        </p:nvSpPr>
        <p:spPr>
          <a:xfrm>
            <a:off x="4631080" y="972972"/>
            <a:ext cx="374264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800">
                <a:solidFill>
                  <a:schemeClr val="accent3">
                    <a:hueOff val="-274225"/>
                    <a:satOff val="26768"/>
                    <a:lumOff val="11368"/>
                  </a:schemeClr>
                </a:solidFill>
                <a:latin typeface="ヒラギノ角ゴ Std"/>
                <a:ea typeface="ヒラギノ角ゴ Std"/>
                <a:cs typeface="ヒラギノ角ゴ Std"/>
                <a:sym typeface="ヒラギノ角ゴ Std"/>
              </a:defRPr>
            </a:lvl1pPr>
          </a:lstStyle>
          <a:p>
            <a:r>
              <a:t>30L</a:t>
            </a:r>
          </a:p>
        </p:txBody>
      </p:sp>
      <p:pic>
        <p:nvPicPr>
          <p:cNvPr id="282" name="イメージ" descr="イメージ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59552" y="3903933"/>
            <a:ext cx="7382482" cy="2270312"/>
          </a:xfrm>
          <a:prstGeom prst="rect">
            <a:avLst/>
          </a:prstGeom>
          <a:ln w="12700">
            <a:miter lim="400000"/>
          </a:ln>
        </p:spPr>
      </p:pic>
      <p:sp>
        <p:nvSpPr>
          <p:cNvPr id="283" name="29L"/>
          <p:cNvSpPr txBox="1"/>
          <p:nvPr/>
        </p:nvSpPr>
        <p:spPr>
          <a:xfrm>
            <a:off x="4631080" y="972973"/>
            <a:ext cx="3742640" cy="1727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800">
                <a:solidFill>
                  <a:schemeClr val="accent3">
                    <a:hueOff val="-274225"/>
                    <a:satOff val="26768"/>
                    <a:lumOff val="11368"/>
                  </a:schemeClr>
                </a:solidFill>
                <a:latin typeface="ヒラギノ角ゴ Std"/>
                <a:ea typeface="ヒラギノ角ゴ Std"/>
                <a:cs typeface="ヒラギノ角ゴ Std"/>
                <a:sym typeface="ヒラギノ角ゴ Std"/>
              </a:defRPr>
            </a:lvl1pPr>
          </a:lstStyle>
          <a:p>
            <a:r>
              <a:t>29L</a:t>
            </a:r>
          </a:p>
        </p:txBody>
      </p:sp>
      <p:sp>
        <p:nvSpPr>
          <p:cNvPr id="284" name="35L"/>
          <p:cNvSpPr txBox="1"/>
          <p:nvPr/>
        </p:nvSpPr>
        <p:spPr>
          <a:xfrm>
            <a:off x="4631080" y="972972"/>
            <a:ext cx="374264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800">
                <a:solidFill>
                  <a:schemeClr val="accent3">
                    <a:hueOff val="-274225"/>
                    <a:satOff val="26768"/>
                    <a:lumOff val="11368"/>
                  </a:schemeClr>
                </a:solidFill>
                <a:latin typeface="ヒラギノ角ゴ Std"/>
                <a:ea typeface="ヒラギノ角ゴ Std"/>
                <a:cs typeface="ヒラギノ角ゴ Std"/>
                <a:sym typeface="ヒラギノ角ゴ Std"/>
              </a:defRPr>
            </a:lvl1pPr>
          </a:lstStyle>
          <a:p>
            <a:r>
              <a:t>35L</a:t>
            </a:r>
          </a:p>
        </p:txBody>
      </p:sp>
      <p:sp>
        <p:nvSpPr>
          <p:cNvPr id="285" name="24L"/>
          <p:cNvSpPr txBox="1"/>
          <p:nvPr/>
        </p:nvSpPr>
        <p:spPr>
          <a:xfrm>
            <a:off x="4631080" y="972972"/>
            <a:ext cx="374264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800">
                <a:solidFill>
                  <a:schemeClr val="accent3">
                    <a:hueOff val="-274225"/>
                    <a:satOff val="26768"/>
                    <a:lumOff val="11368"/>
                  </a:schemeClr>
                </a:solidFill>
                <a:latin typeface="ヒラギノ角ゴ Std"/>
                <a:ea typeface="ヒラギノ角ゴ Std"/>
                <a:cs typeface="ヒラギノ角ゴ Std"/>
                <a:sym typeface="ヒラギノ角ゴ Std"/>
              </a:defRPr>
            </a:lvl1pPr>
          </a:lstStyle>
          <a:p>
            <a:r>
              <a:t>24L</a:t>
            </a:r>
          </a:p>
        </p:txBody>
      </p:sp>
      <p:sp>
        <p:nvSpPr>
          <p:cNvPr id="286" name="32L"/>
          <p:cNvSpPr txBox="1"/>
          <p:nvPr/>
        </p:nvSpPr>
        <p:spPr>
          <a:xfrm>
            <a:off x="4631080" y="1030652"/>
            <a:ext cx="3742640" cy="1727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800">
                <a:solidFill>
                  <a:schemeClr val="accent3">
                    <a:hueOff val="-274225"/>
                    <a:satOff val="26768"/>
                    <a:lumOff val="11368"/>
                  </a:schemeClr>
                </a:solidFill>
                <a:latin typeface="ヒラギノ角ゴ Std"/>
                <a:ea typeface="ヒラギノ角ゴ Std"/>
                <a:cs typeface="ヒラギノ角ゴ Std"/>
                <a:sym typeface="ヒラギノ角ゴ Std"/>
              </a:defRPr>
            </a:lvl1pPr>
          </a:lstStyle>
          <a:p>
            <a:r>
              <a:t>32L</a:t>
            </a:r>
          </a:p>
        </p:txBody>
      </p:sp>
      <p:sp>
        <p:nvSpPr>
          <p:cNvPr id="287" name="28L"/>
          <p:cNvSpPr txBox="1"/>
          <p:nvPr/>
        </p:nvSpPr>
        <p:spPr>
          <a:xfrm>
            <a:off x="4631080" y="972973"/>
            <a:ext cx="3742640" cy="1727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800">
                <a:solidFill>
                  <a:schemeClr val="accent3">
                    <a:hueOff val="-274225"/>
                    <a:satOff val="26768"/>
                    <a:lumOff val="11368"/>
                  </a:schemeClr>
                </a:solidFill>
                <a:latin typeface="ヒラギノ角ゴ Std"/>
                <a:ea typeface="ヒラギノ角ゴ Std"/>
                <a:cs typeface="ヒラギノ角ゴ Std"/>
                <a:sym typeface="ヒラギノ角ゴ Std"/>
              </a:defRPr>
            </a:lvl1pPr>
          </a:lstStyle>
          <a:p>
            <a:r>
              <a:t>28L</a:t>
            </a:r>
          </a:p>
        </p:txBody>
      </p:sp>
      <p:sp>
        <p:nvSpPr>
          <p:cNvPr id="288" name="31L"/>
          <p:cNvSpPr txBox="1"/>
          <p:nvPr/>
        </p:nvSpPr>
        <p:spPr>
          <a:xfrm>
            <a:off x="4631080" y="972973"/>
            <a:ext cx="3742640" cy="1727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800">
                <a:solidFill>
                  <a:schemeClr val="accent3">
                    <a:hueOff val="-274225"/>
                    <a:satOff val="26768"/>
                    <a:lumOff val="11368"/>
                  </a:schemeClr>
                </a:solidFill>
                <a:latin typeface="ヒラギノ角ゴ Std"/>
                <a:ea typeface="ヒラギノ角ゴ Std"/>
                <a:cs typeface="ヒラギノ角ゴ Std"/>
                <a:sym typeface="ヒラギノ角ゴ Std"/>
              </a:defRPr>
            </a:lvl1pPr>
          </a:lstStyle>
          <a:p>
            <a:r>
              <a:t>31L</a:t>
            </a:r>
          </a:p>
        </p:txBody>
      </p:sp>
      <p:sp>
        <p:nvSpPr>
          <p:cNvPr id="289" name="22L"/>
          <p:cNvSpPr txBox="1"/>
          <p:nvPr/>
        </p:nvSpPr>
        <p:spPr>
          <a:xfrm>
            <a:off x="4631080" y="972973"/>
            <a:ext cx="3742640" cy="1727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800">
                <a:solidFill>
                  <a:schemeClr val="accent3">
                    <a:hueOff val="-274225"/>
                    <a:satOff val="26768"/>
                    <a:lumOff val="11368"/>
                  </a:schemeClr>
                </a:solidFill>
                <a:latin typeface="ヒラギノ角ゴ Std"/>
                <a:ea typeface="ヒラギノ角ゴ Std"/>
                <a:cs typeface="ヒラギノ角ゴ Std"/>
                <a:sym typeface="ヒラギノ角ゴ Std"/>
              </a:defRPr>
            </a:lvl1pPr>
          </a:lstStyle>
          <a:p>
            <a:r>
              <a:rPr dirty="0"/>
              <a:t>22L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4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xit" presetSubtype="0" fill="hold" grpId="7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xit" presetSubtype="0" fill="hold" grpId="1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ntr" presetSubtype="0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" presetClass="exit" presetSubtype="0" fill="hold" grpId="13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1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xit" presetSubtype="0" fill="hold" grpId="16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" presetClass="entr" presetSubtype="0" fill="hold" grpId="1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" presetClass="exit" presetSubtype="0" fill="hold" grpId="19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" presetClass="entr" presetSubtype="0" fill="hold" grpId="2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" presetClass="exit" presetSubtype="0" fill="hold" grpId="22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" presetClass="entr" presetSubtype="0" fill="hold" grpId="2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" presetClass="exit" presetSubtype="0" fill="hold" grpId="25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" grpId="1" animBg="1" advAuto="0"/>
      <p:bldP spid="281" grpId="2" animBg="1" advAuto="0"/>
      <p:bldP spid="281" grpId="4" animBg="1" advAuto="0"/>
      <p:bldP spid="283" grpId="5" animBg="1" advAuto="0"/>
      <p:bldP spid="283" grpId="7" animBg="1" advAuto="0"/>
      <p:bldP spid="284" grpId="8" animBg="1" advAuto="0"/>
      <p:bldP spid="284" grpId="10" animBg="1" advAuto="0"/>
      <p:bldP spid="285" grpId="11" animBg="1" advAuto="0"/>
      <p:bldP spid="285" grpId="13" animBg="1" advAuto="0"/>
      <p:bldP spid="286" grpId="14" animBg="1" advAuto="0"/>
      <p:bldP spid="286" grpId="16" animBg="1" advAuto="0"/>
      <p:bldP spid="287" grpId="17" animBg="1" advAuto="0"/>
      <p:bldP spid="287" grpId="19" animBg="1" advAuto="0"/>
      <p:bldP spid="288" grpId="20" animBg="1" advAuto="0"/>
      <p:bldP spid="288" grpId="22" animBg="1" advAuto="0"/>
      <p:bldP spid="289" grpId="23" animBg="1" advAuto="0"/>
      <p:bldP spid="289" grpId="25" animBg="1" advAuto="0"/>
    </p:bld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ヒラギノ角ゴ ProN W3"/>
        <a:ea typeface="ヒラギノ角ゴ ProN W3"/>
        <a:cs typeface="ヒラギノ角ゴ ProN W3"/>
      </a:majorFont>
      <a:minorFont>
        <a:latin typeface="ヒラギノ角ゴ ProN W3"/>
        <a:ea typeface="ヒラギノ角ゴ ProN W3"/>
        <a:cs typeface="ヒラギノ角ゴ ProN W3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ヒラギノ角ゴ ProN W6"/>
            <a:ea typeface="ヒラギノ角ゴ ProN W6"/>
            <a:cs typeface="ヒラギノ角ゴ ProN W6"/>
            <a:sym typeface="ヒラギノ角ゴ ProN W6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ヒラギノ角ゴ ProN W3"/>
        <a:ea typeface="ヒラギノ角ゴ ProN W3"/>
        <a:cs typeface="ヒラギノ角ゴ ProN W3"/>
      </a:majorFont>
      <a:minorFont>
        <a:latin typeface="ヒラギノ角ゴ ProN W3"/>
        <a:ea typeface="ヒラギノ角ゴ ProN W3"/>
        <a:cs typeface="ヒラギノ角ゴ ProN W3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ヒラギノ角ゴ ProN W6"/>
            <a:ea typeface="ヒラギノ角ゴ ProN W6"/>
            <a:cs typeface="ヒラギノ角ゴ ProN W6"/>
            <a:sym typeface="ヒラギノ角ゴ ProN W6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394</Words>
  <Application>Microsoft Macintosh PowerPoint</Application>
  <PresentationFormat>ユーザー設定</PresentationFormat>
  <Paragraphs>190</Paragraphs>
  <Slides>19</Slides>
  <Notes>19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5" baseType="lpstr">
      <vt:lpstr>ヒラギノ角ゴ ProN W3</vt:lpstr>
      <vt:lpstr>ヒラギノ角ゴ ProN W6</vt:lpstr>
      <vt:lpstr>ヒラギノ角ゴ Std</vt:lpstr>
      <vt:lpstr>Helvetica Neue Light</vt:lpstr>
      <vt:lpstr>Helvetica Neue Thin</vt:lpstr>
      <vt:lpstr>White</vt:lpstr>
      <vt:lpstr>平均をプログラミング</vt:lpstr>
      <vt:lpstr>平均＝　合計　÷  個数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平均をプログラミング</dc:title>
  <cp:lastModifiedBy>塩谷 直大</cp:lastModifiedBy>
  <cp:revision>1</cp:revision>
  <dcterms:modified xsi:type="dcterms:W3CDTF">2019-09-22T04:39:51Z</dcterms:modified>
</cp:coreProperties>
</file>