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4" r:id="rId3"/>
    <p:sldId id="273" r:id="rId4"/>
    <p:sldId id="280" r:id="rId5"/>
    <p:sldId id="287" r:id="rId6"/>
    <p:sldId id="28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51" d="100"/>
          <a:sy n="51" d="100"/>
        </p:scale>
        <p:origin x="-1926" y="-450"/>
      </p:cViewPr>
      <p:guideLst>
        <p:guide orient="horz" pos="261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25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60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80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1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52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00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28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8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617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64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30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14450-C607-419F-B519-BB6F5FD78366}" type="datetimeFigureOut">
              <a:rPr kumimoji="1" lang="ja-JP" altLang="en-US" smtClean="0"/>
              <a:t>2020/7/7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43A5-A5D7-40CF-993A-013059281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67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83" t="24056" r="56699" b="24744"/>
          <a:stretch/>
        </p:blipFill>
        <p:spPr bwMode="auto">
          <a:xfrm>
            <a:off x="3081130" y="1700808"/>
            <a:ext cx="2981739" cy="2961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75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928189"/>
            <a:ext cx="2987675" cy="299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28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2" t="5652" r="15217" b="4493"/>
          <a:stretch/>
        </p:blipFill>
        <p:spPr bwMode="auto">
          <a:xfrm>
            <a:off x="1691680" y="692696"/>
            <a:ext cx="568770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63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60400"/>
            <a:ext cx="5694363" cy="554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955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2132856"/>
            <a:ext cx="5784850" cy="290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32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13" y="1255713"/>
            <a:ext cx="4346575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82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0</Words>
  <Application>Microsoft Office PowerPoint</Application>
  <PresentationFormat>画面に合わせる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makoto kurotaki</dc:creator>
  <cp:lastModifiedBy>makoto kurotaki</cp:lastModifiedBy>
  <cp:revision>18</cp:revision>
  <dcterms:created xsi:type="dcterms:W3CDTF">2020-07-07T12:32:46Z</dcterms:created>
  <dcterms:modified xsi:type="dcterms:W3CDTF">2020-07-07T19:50:16Z</dcterms:modified>
</cp:coreProperties>
</file>