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4C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21"/>
    <p:restoredTop sz="94812"/>
  </p:normalViewPr>
  <p:slideViewPr>
    <p:cSldViewPr snapToGrid="0" snapToObjects="1">
      <p:cViewPr>
        <p:scale>
          <a:sx n="88" d="100"/>
          <a:sy n="88" d="100"/>
        </p:scale>
        <p:origin x="1376" y="1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3F72-EF8E-9345-936C-9A6DBDA2333D}" type="datetimeFigureOut">
              <a:rPr kumimoji="1" lang="ja-JP" altLang="en-US" smtClean="0"/>
              <a:t>2019/8/4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23B8-892B-FF45-8870-D71816468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70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3F72-EF8E-9345-936C-9A6DBDA2333D}" type="datetimeFigureOut">
              <a:rPr kumimoji="1" lang="ja-JP" altLang="en-US" smtClean="0"/>
              <a:t>2019/8/4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23B8-892B-FF45-8870-D71816468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11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3F72-EF8E-9345-936C-9A6DBDA2333D}" type="datetimeFigureOut">
              <a:rPr kumimoji="1" lang="ja-JP" altLang="en-US" smtClean="0"/>
              <a:t>2019/8/4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23B8-892B-FF45-8870-D71816468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684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3F72-EF8E-9345-936C-9A6DBDA2333D}" type="datetimeFigureOut">
              <a:rPr kumimoji="1" lang="ja-JP" altLang="en-US" smtClean="0"/>
              <a:t>2019/8/4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23B8-892B-FF45-8870-D71816468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347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3F72-EF8E-9345-936C-9A6DBDA2333D}" type="datetimeFigureOut">
              <a:rPr kumimoji="1" lang="ja-JP" altLang="en-US" smtClean="0"/>
              <a:t>2019/8/4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23B8-892B-FF45-8870-D71816468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148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3F72-EF8E-9345-936C-9A6DBDA2333D}" type="datetimeFigureOut">
              <a:rPr kumimoji="1" lang="ja-JP" altLang="en-US" smtClean="0"/>
              <a:t>2019/8/4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23B8-892B-FF45-8870-D71816468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93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3F72-EF8E-9345-936C-9A6DBDA2333D}" type="datetimeFigureOut">
              <a:rPr kumimoji="1" lang="ja-JP" altLang="en-US" smtClean="0"/>
              <a:t>2019/8/4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23B8-892B-FF45-8870-D71816468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8911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3F72-EF8E-9345-936C-9A6DBDA2333D}" type="datetimeFigureOut">
              <a:rPr kumimoji="1" lang="ja-JP" altLang="en-US" smtClean="0"/>
              <a:t>2019/8/4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23B8-892B-FF45-8870-D71816468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6074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3F72-EF8E-9345-936C-9A6DBDA2333D}" type="datetimeFigureOut">
              <a:rPr kumimoji="1" lang="ja-JP" altLang="en-US" smtClean="0"/>
              <a:t>2019/8/4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23B8-892B-FF45-8870-D71816468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7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3F72-EF8E-9345-936C-9A6DBDA2333D}" type="datetimeFigureOut">
              <a:rPr kumimoji="1" lang="ja-JP" altLang="en-US" smtClean="0"/>
              <a:t>2019/8/4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23B8-892B-FF45-8870-D71816468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0399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93F72-EF8E-9345-936C-9A6DBDA2333D}" type="datetimeFigureOut">
              <a:rPr kumimoji="1" lang="ja-JP" altLang="en-US" smtClean="0"/>
              <a:t>2019/8/4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723B8-892B-FF45-8870-D71816468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147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93F72-EF8E-9345-936C-9A6DBDA2333D}" type="datetimeFigureOut">
              <a:rPr kumimoji="1" lang="ja-JP" altLang="en-US" smtClean="0"/>
              <a:t>2019/8/4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723B8-892B-FF45-8870-D71816468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164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59D370-1486-764B-9B1D-07C4F071286D}"/>
              </a:ext>
            </a:extLst>
          </p:cNvPr>
          <p:cNvSpPr/>
          <p:nvPr/>
        </p:nvSpPr>
        <p:spPr>
          <a:xfrm>
            <a:off x="230819" y="310718"/>
            <a:ext cx="5370991" cy="5113538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B0BF7B2-E42D-3548-BA8E-4ABB10D80FA9}"/>
              </a:ext>
            </a:extLst>
          </p:cNvPr>
          <p:cNvSpPr/>
          <p:nvPr/>
        </p:nvSpPr>
        <p:spPr>
          <a:xfrm>
            <a:off x="1322774" y="1313895"/>
            <a:ext cx="3213717" cy="306279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653FBF3-48DB-6147-A143-03C9E0B93B4C}"/>
              </a:ext>
            </a:extLst>
          </p:cNvPr>
          <p:cNvSpPr/>
          <p:nvPr/>
        </p:nvSpPr>
        <p:spPr>
          <a:xfrm>
            <a:off x="834013" y="864704"/>
            <a:ext cx="4304517" cy="4084983"/>
          </a:xfrm>
          <a:prstGeom prst="rect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725657C-7290-F142-8A0A-6276D8AA0F26}"/>
              </a:ext>
            </a:extLst>
          </p:cNvPr>
          <p:cNvSpPr txBox="1"/>
          <p:nvPr/>
        </p:nvSpPr>
        <p:spPr>
          <a:xfrm rot="5400000">
            <a:off x="1242873" y="4715808"/>
            <a:ext cx="1107996" cy="369332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スタート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BB3487E4-C11F-2A44-BC83-D22BE7E91248}"/>
              </a:ext>
            </a:extLst>
          </p:cNvPr>
          <p:cNvGrpSpPr/>
          <p:nvPr/>
        </p:nvGrpSpPr>
        <p:grpSpPr>
          <a:xfrm>
            <a:off x="490945" y="4720659"/>
            <a:ext cx="861134" cy="488272"/>
            <a:chOff x="610151" y="5470864"/>
            <a:chExt cx="861134" cy="488272"/>
          </a:xfrm>
        </p:grpSpPr>
        <p:sp>
          <p:nvSpPr>
            <p:cNvPr id="14" name="角丸四角形 13">
              <a:extLst>
                <a:ext uri="{FF2B5EF4-FFF2-40B4-BE49-F238E27FC236}">
                  <a16:creationId xmlns:a16="http://schemas.microsoft.com/office/drawing/2014/main" id="{71E0C9D6-4DA5-E64C-9225-6E2ED08D2895}"/>
                </a:ext>
              </a:extLst>
            </p:cNvPr>
            <p:cNvSpPr/>
            <p:nvPr/>
          </p:nvSpPr>
          <p:spPr>
            <a:xfrm>
              <a:off x="1220916" y="5475310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>
              <a:extLst>
                <a:ext uri="{FF2B5EF4-FFF2-40B4-BE49-F238E27FC236}">
                  <a16:creationId xmlns:a16="http://schemas.microsoft.com/office/drawing/2014/main" id="{26B6C962-784B-7E42-9124-5E56545D0975}"/>
                </a:ext>
              </a:extLst>
            </p:cNvPr>
            <p:cNvSpPr/>
            <p:nvPr/>
          </p:nvSpPr>
          <p:spPr>
            <a:xfrm>
              <a:off x="645515" y="5484046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角丸四角形 15">
              <a:extLst>
                <a:ext uri="{FF2B5EF4-FFF2-40B4-BE49-F238E27FC236}">
                  <a16:creationId xmlns:a16="http://schemas.microsoft.com/office/drawing/2014/main" id="{84165547-66E3-0E4B-8FAA-90FAE83671A0}"/>
                </a:ext>
              </a:extLst>
            </p:cNvPr>
            <p:cNvSpPr/>
            <p:nvPr/>
          </p:nvSpPr>
          <p:spPr>
            <a:xfrm>
              <a:off x="1236725" y="5889507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角丸四角形 16">
              <a:extLst>
                <a:ext uri="{FF2B5EF4-FFF2-40B4-BE49-F238E27FC236}">
                  <a16:creationId xmlns:a16="http://schemas.microsoft.com/office/drawing/2014/main" id="{DD506EF6-62EB-6843-83D4-5CA913CDB332}"/>
                </a:ext>
              </a:extLst>
            </p:cNvPr>
            <p:cNvSpPr/>
            <p:nvPr/>
          </p:nvSpPr>
          <p:spPr>
            <a:xfrm>
              <a:off x="661324" y="5898243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4E49CB85-82FF-AC4A-853A-100DD6FDBCBF}"/>
                </a:ext>
              </a:extLst>
            </p:cNvPr>
            <p:cNvGrpSpPr/>
            <p:nvPr/>
          </p:nvGrpSpPr>
          <p:grpSpPr>
            <a:xfrm>
              <a:off x="610151" y="5470864"/>
              <a:ext cx="861134" cy="488272"/>
              <a:chOff x="6196614" y="648070"/>
              <a:chExt cx="861134" cy="488272"/>
            </a:xfrm>
          </p:grpSpPr>
          <p:sp>
            <p:nvSpPr>
              <p:cNvPr id="7" name="角丸四角形 6">
                <a:extLst>
                  <a:ext uri="{FF2B5EF4-FFF2-40B4-BE49-F238E27FC236}">
                    <a16:creationId xmlns:a16="http://schemas.microsoft.com/office/drawing/2014/main" id="{092B176E-46F7-774E-9CF9-B52B73046AFB}"/>
                  </a:ext>
                </a:extLst>
              </p:cNvPr>
              <p:cNvSpPr/>
              <p:nvPr/>
            </p:nvSpPr>
            <p:spPr>
              <a:xfrm>
                <a:off x="6196614" y="648070"/>
                <a:ext cx="861134" cy="488272"/>
              </a:xfrm>
              <a:prstGeom prst="roundRect">
                <a:avLst>
                  <a:gd name="adj" fmla="val 48066"/>
                </a:avLst>
              </a:prstGeom>
              <a:solidFill>
                <a:schemeClr val="accent4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月 7">
                <a:extLst>
                  <a:ext uri="{FF2B5EF4-FFF2-40B4-BE49-F238E27FC236}">
                    <a16:creationId xmlns:a16="http://schemas.microsoft.com/office/drawing/2014/main" id="{760F66A3-0602-A443-A43D-7A9C6A4A0F20}"/>
                  </a:ext>
                </a:extLst>
              </p:cNvPr>
              <p:cNvSpPr/>
              <p:nvPr/>
            </p:nvSpPr>
            <p:spPr>
              <a:xfrm flipH="1">
                <a:off x="6711073" y="683173"/>
                <a:ext cx="230521" cy="409903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月 10">
                <a:extLst>
                  <a:ext uri="{FF2B5EF4-FFF2-40B4-BE49-F238E27FC236}">
                    <a16:creationId xmlns:a16="http://schemas.microsoft.com/office/drawing/2014/main" id="{5193215C-17D8-704A-B404-A11A9670ECF2}"/>
                  </a:ext>
                </a:extLst>
              </p:cNvPr>
              <p:cNvSpPr/>
              <p:nvPr/>
            </p:nvSpPr>
            <p:spPr>
              <a:xfrm>
                <a:off x="6313739" y="729530"/>
                <a:ext cx="110532" cy="321547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8848CEE-F628-DE46-9252-DC2A1A7AAB24}"/>
              </a:ext>
            </a:extLst>
          </p:cNvPr>
          <p:cNvSpPr txBox="1"/>
          <p:nvPr/>
        </p:nvSpPr>
        <p:spPr>
          <a:xfrm>
            <a:off x="5747659" y="290051"/>
            <a:ext cx="33963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白い点線は１辺が３の正方形を表しています。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D91192F-FBEA-1148-BF5D-451CF79B4FFE}"/>
              </a:ext>
            </a:extLst>
          </p:cNvPr>
          <p:cNvSpPr txBox="1"/>
          <p:nvPr/>
        </p:nvSpPr>
        <p:spPr>
          <a:xfrm>
            <a:off x="5717221" y="997998"/>
            <a:ext cx="33963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点線をなぞるように車を動かそう。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BF93C7E-D177-ED41-8734-C47D040CAF30}"/>
              </a:ext>
            </a:extLst>
          </p:cNvPr>
          <p:cNvSpPr txBox="1"/>
          <p:nvPr/>
        </p:nvSpPr>
        <p:spPr>
          <a:xfrm>
            <a:off x="5790258" y="3684440"/>
            <a:ext cx="697627" cy="400110"/>
          </a:xfrm>
          <a:prstGeom prst="rect">
            <a:avLst/>
          </a:prstGeom>
          <a:solidFill>
            <a:srgbClr val="0070C0"/>
          </a:solidFill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solidFill>
                  <a:schemeClr val="bg1"/>
                </a:solidFill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実行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6442355-CEBE-934A-8567-D331A6FA6125}"/>
              </a:ext>
            </a:extLst>
          </p:cNvPr>
          <p:cNvSpPr/>
          <p:nvPr/>
        </p:nvSpPr>
        <p:spPr>
          <a:xfrm>
            <a:off x="5747659" y="290050"/>
            <a:ext cx="3251198" cy="1415833"/>
          </a:xfrm>
          <a:prstGeom prst="rect">
            <a:avLst/>
          </a:prstGeom>
          <a:noFill/>
          <a:ln w="508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956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59D370-1486-764B-9B1D-07C4F071286D}"/>
              </a:ext>
            </a:extLst>
          </p:cNvPr>
          <p:cNvSpPr/>
          <p:nvPr/>
        </p:nvSpPr>
        <p:spPr>
          <a:xfrm>
            <a:off x="230819" y="310718"/>
            <a:ext cx="5370991" cy="5113538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B0BF7B2-E42D-3548-BA8E-4ABB10D80FA9}"/>
              </a:ext>
            </a:extLst>
          </p:cNvPr>
          <p:cNvSpPr/>
          <p:nvPr/>
        </p:nvSpPr>
        <p:spPr>
          <a:xfrm>
            <a:off x="1322774" y="1313895"/>
            <a:ext cx="3213717" cy="306279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653FBF3-48DB-6147-A143-03C9E0B93B4C}"/>
              </a:ext>
            </a:extLst>
          </p:cNvPr>
          <p:cNvSpPr/>
          <p:nvPr/>
        </p:nvSpPr>
        <p:spPr>
          <a:xfrm>
            <a:off x="834013" y="864704"/>
            <a:ext cx="4304517" cy="4084983"/>
          </a:xfrm>
          <a:prstGeom prst="rect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725657C-7290-F142-8A0A-6276D8AA0F26}"/>
              </a:ext>
            </a:extLst>
          </p:cNvPr>
          <p:cNvSpPr txBox="1"/>
          <p:nvPr/>
        </p:nvSpPr>
        <p:spPr>
          <a:xfrm rot="5400000">
            <a:off x="1242873" y="4715808"/>
            <a:ext cx="1107996" cy="369332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スタート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BB3487E4-C11F-2A44-BC83-D22BE7E91248}"/>
              </a:ext>
            </a:extLst>
          </p:cNvPr>
          <p:cNvGrpSpPr/>
          <p:nvPr/>
        </p:nvGrpSpPr>
        <p:grpSpPr>
          <a:xfrm>
            <a:off x="490945" y="4720659"/>
            <a:ext cx="861134" cy="488272"/>
            <a:chOff x="610151" y="5470864"/>
            <a:chExt cx="861134" cy="488272"/>
          </a:xfrm>
        </p:grpSpPr>
        <p:sp>
          <p:nvSpPr>
            <p:cNvPr id="14" name="角丸四角形 13">
              <a:extLst>
                <a:ext uri="{FF2B5EF4-FFF2-40B4-BE49-F238E27FC236}">
                  <a16:creationId xmlns:a16="http://schemas.microsoft.com/office/drawing/2014/main" id="{71E0C9D6-4DA5-E64C-9225-6E2ED08D2895}"/>
                </a:ext>
              </a:extLst>
            </p:cNvPr>
            <p:cNvSpPr/>
            <p:nvPr/>
          </p:nvSpPr>
          <p:spPr>
            <a:xfrm>
              <a:off x="1220916" y="5475310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>
              <a:extLst>
                <a:ext uri="{FF2B5EF4-FFF2-40B4-BE49-F238E27FC236}">
                  <a16:creationId xmlns:a16="http://schemas.microsoft.com/office/drawing/2014/main" id="{26B6C962-784B-7E42-9124-5E56545D0975}"/>
                </a:ext>
              </a:extLst>
            </p:cNvPr>
            <p:cNvSpPr/>
            <p:nvPr/>
          </p:nvSpPr>
          <p:spPr>
            <a:xfrm>
              <a:off x="645515" y="5484046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角丸四角形 15">
              <a:extLst>
                <a:ext uri="{FF2B5EF4-FFF2-40B4-BE49-F238E27FC236}">
                  <a16:creationId xmlns:a16="http://schemas.microsoft.com/office/drawing/2014/main" id="{84165547-66E3-0E4B-8FAA-90FAE83671A0}"/>
                </a:ext>
              </a:extLst>
            </p:cNvPr>
            <p:cNvSpPr/>
            <p:nvPr/>
          </p:nvSpPr>
          <p:spPr>
            <a:xfrm>
              <a:off x="1236725" y="5889507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角丸四角形 16">
              <a:extLst>
                <a:ext uri="{FF2B5EF4-FFF2-40B4-BE49-F238E27FC236}">
                  <a16:creationId xmlns:a16="http://schemas.microsoft.com/office/drawing/2014/main" id="{DD506EF6-62EB-6843-83D4-5CA913CDB332}"/>
                </a:ext>
              </a:extLst>
            </p:cNvPr>
            <p:cNvSpPr/>
            <p:nvPr/>
          </p:nvSpPr>
          <p:spPr>
            <a:xfrm>
              <a:off x="661324" y="5898243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4E49CB85-82FF-AC4A-853A-100DD6FDBCBF}"/>
                </a:ext>
              </a:extLst>
            </p:cNvPr>
            <p:cNvGrpSpPr/>
            <p:nvPr/>
          </p:nvGrpSpPr>
          <p:grpSpPr>
            <a:xfrm>
              <a:off x="610151" y="5470864"/>
              <a:ext cx="861134" cy="488272"/>
              <a:chOff x="6196614" y="648070"/>
              <a:chExt cx="861134" cy="488272"/>
            </a:xfrm>
          </p:grpSpPr>
          <p:sp>
            <p:nvSpPr>
              <p:cNvPr id="7" name="角丸四角形 6">
                <a:extLst>
                  <a:ext uri="{FF2B5EF4-FFF2-40B4-BE49-F238E27FC236}">
                    <a16:creationId xmlns:a16="http://schemas.microsoft.com/office/drawing/2014/main" id="{092B176E-46F7-774E-9CF9-B52B73046AFB}"/>
                  </a:ext>
                </a:extLst>
              </p:cNvPr>
              <p:cNvSpPr/>
              <p:nvPr/>
            </p:nvSpPr>
            <p:spPr>
              <a:xfrm>
                <a:off x="6196614" y="648070"/>
                <a:ext cx="861134" cy="488272"/>
              </a:xfrm>
              <a:prstGeom prst="roundRect">
                <a:avLst>
                  <a:gd name="adj" fmla="val 48066"/>
                </a:avLst>
              </a:prstGeom>
              <a:solidFill>
                <a:schemeClr val="accent4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月 7">
                <a:extLst>
                  <a:ext uri="{FF2B5EF4-FFF2-40B4-BE49-F238E27FC236}">
                    <a16:creationId xmlns:a16="http://schemas.microsoft.com/office/drawing/2014/main" id="{760F66A3-0602-A443-A43D-7A9C6A4A0F20}"/>
                  </a:ext>
                </a:extLst>
              </p:cNvPr>
              <p:cNvSpPr/>
              <p:nvPr/>
            </p:nvSpPr>
            <p:spPr>
              <a:xfrm flipH="1">
                <a:off x="6711073" y="683173"/>
                <a:ext cx="230521" cy="409903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月 10">
                <a:extLst>
                  <a:ext uri="{FF2B5EF4-FFF2-40B4-BE49-F238E27FC236}">
                    <a16:creationId xmlns:a16="http://schemas.microsoft.com/office/drawing/2014/main" id="{5193215C-17D8-704A-B404-A11A9670ECF2}"/>
                  </a:ext>
                </a:extLst>
              </p:cNvPr>
              <p:cNvSpPr/>
              <p:nvPr/>
            </p:nvSpPr>
            <p:spPr>
              <a:xfrm>
                <a:off x="6313739" y="729530"/>
                <a:ext cx="110532" cy="321547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8848CEE-F628-DE46-9252-DC2A1A7AAB24}"/>
              </a:ext>
            </a:extLst>
          </p:cNvPr>
          <p:cNvSpPr txBox="1"/>
          <p:nvPr/>
        </p:nvSpPr>
        <p:spPr>
          <a:xfrm>
            <a:off x="5747659" y="290051"/>
            <a:ext cx="33963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白い点線は１辺が３の正方形を表しています。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D91192F-FBEA-1148-BF5D-451CF79B4FFE}"/>
              </a:ext>
            </a:extLst>
          </p:cNvPr>
          <p:cNvSpPr txBox="1"/>
          <p:nvPr/>
        </p:nvSpPr>
        <p:spPr>
          <a:xfrm>
            <a:off x="5717221" y="997998"/>
            <a:ext cx="33963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点線をなぞるように車を動かそう。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BF93C7E-D177-ED41-8734-C47D040CAF30}"/>
              </a:ext>
            </a:extLst>
          </p:cNvPr>
          <p:cNvSpPr txBox="1"/>
          <p:nvPr/>
        </p:nvSpPr>
        <p:spPr>
          <a:xfrm>
            <a:off x="5790258" y="3684440"/>
            <a:ext cx="697627" cy="400110"/>
          </a:xfrm>
          <a:prstGeom prst="rect">
            <a:avLst/>
          </a:prstGeom>
          <a:solidFill>
            <a:srgbClr val="0070C0"/>
          </a:solidFill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solidFill>
                  <a:schemeClr val="bg1"/>
                </a:solidFill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実行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6442355-CEBE-934A-8567-D331A6FA6125}"/>
              </a:ext>
            </a:extLst>
          </p:cNvPr>
          <p:cNvSpPr/>
          <p:nvPr/>
        </p:nvSpPr>
        <p:spPr>
          <a:xfrm>
            <a:off x="5747659" y="290050"/>
            <a:ext cx="3251198" cy="1415833"/>
          </a:xfrm>
          <a:prstGeom prst="rect">
            <a:avLst/>
          </a:prstGeom>
          <a:noFill/>
          <a:ln w="508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1433BABC-B16C-DD4F-AB30-750DEDD79C5E}"/>
              </a:ext>
            </a:extLst>
          </p:cNvPr>
          <p:cNvGrpSpPr/>
          <p:nvPr/>
        </p:nvGrpSpPr>
        <p:grpSpPr>
          <a:xfrm>
            <a:off x="6487885" y="1828802"/>
            <a:ext cx="1569660" cy="510514"/>
            <a:chOff x="6487885" y="1828802"/>
            <a:chExt cx="1569660" cy="510514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11BA4B7D-623D-4645-B6D8-B46029B119FC}"/>
                </a:ext>
              </a:extLst>
            </p:cNvPr>
            <p:cNvSpPr txBox="1"/>
            <p:nvPr/>
          </p:nvSpPr>
          <p:spPr>
            <a:xfrm>
              <a:off x="6487885" y="1828802"/>
              <a:ext cx="1569660" cy="369332"/>
            </a:xfrm>
            <a:prstGeom prst="rect">
              <a:avLst/>
            </a:prstGeom>
            <a:solidFill>
              <a:srgbClr val="0070C0"/>
            </a:solidFill>
          </p:spPr>
          <p:txBody>
            <a:bodyPr wrap="none" rtlCol="0">
              <a:spAutoFit/>
            </a:bodyPr>
            <a:lstStyle/>
            <a:p>
              <a:r>
                <a:rPr kumimoji="1" lang="ja-JP" altLang="en-US">
                  <a:solidFill>
                    <a:schemeClr val="bg1"/>
                  </a:solidFill>
                  <a:latin typeface="Hiragino Kaku Gothic Pro W3" panose="020B0300000000000000" pitchFamily="34" charset="-128"/>
                  <a:ea typeface="Hiragino Kaku Gothic Pro W3" panose="020B0300000000000000" pitchFamily="34" charset="-128"/>
                </a:rPr>
                <a:t>実行をおすと</a:t>
              </a:r>
            </a:p>
          </p:txBody>
        </p: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A8F09D7C-FE9B-BE4C-AB9E-6AE988BFEE74}"/>
                </a:ext>
              </a:extLst>
            </p:cNvPr>
            <p:cNvCxnSpPr/>
            <p:nvPr/>
          </p:nvCxnSpPr>
          <p:spPr>
            <a:xfrm>
              <a:off x="7257146" y="2159316"/>
              <a:ext cx="0" cy="180000"/>
            </a:xfrm>
            <a:prstGeom prst="line">
              <a:avLst/>
            </a:prstGeom>
            <a:ln w="508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0DE4BEAD-27CB-6E49-A06A-05A1FE8ADC41}"/>
              </a:ext>
            </a:extLst>
          </p:cNvPr>
          <p:cNvSpPr/>
          <p:nvPr/>
        </p:nvSpPr>
        <p:spPr>
          <a:xfrm>
            <a:off x="6381150" y="2867487"/>
            <a:ext cx="447826" cy="316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0" name="図 39">
            <a:extLst>
              <a:ext uri="{FF2B5EF4-FFF2-40B4-BE49-F238E27FC236}">
                <a16:creationId xmlns:a16="http://schemas.microsoft.com/office/drawing/2014/main" id="{635FE125-0F40-FC4B-A26A-610BA7603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601810" y="3884495"/>
            <a:ext cx="1133145" cy="1133145"/>
          </a:xfrm>
          <a:prstGeom prst="rect">
            <a:avLst/>
          </a:prstGeom>
        </p:spPr>
      </p:pic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67FF524D-4C54-B149-BF72-A4E9F3E3F4AF}"/>
              </a:ext>
            </a:extLst>
          </p:cNvPr>
          <p:cNvGrpSpPr/>
          <p:nvPr/>
        </p:nvGrpSpPr>
        <p:grpSpPr>
          <a:xfrm>
            <a:off x="6255659" y="2300235"/>
            <a:ext cx="2056973" cy="510514"/>
            <a:chOff x="6255659" y="2300235"/>
            <a:chExt cx="2056973" cy="510514"/>
          </a:xfrm>
        </p:grpSpPr>
        <p:grpSp>
          <p:nvGrpSpPr>
            <p:cNvPr id="41" name="グループ化 40">
              <a:extLst>
                <a:ext uri="{FF2B5EF4-FFF2-40B4-BE49-F238E27FC236}">
                  <a16:creationId xmlns:a16="http://schemas.microsoft.com/office/drawing/2014/main" id="{FCE7B811-3CAE-6849-AA5F-188A0FF4F4D8}"/>
                </a:ext>
              </a:extLst>
            </p:cNvPr>
            <p:cNvGrpSpPr/>
            <p:nvPr/>
          </p:nvGrpSpPr>
          <p:grpSpPr>
            <a:xfrm>
              <a:off x="6255659" y="2300235"/>
              <a:ext cx="2056973" cy="510514"/>
              <a:chOff x="6487885" y="1828802"/>
              <a:chExt cx="2056973" cy="510514"/>
            </a:xfrm>
          </p:grpSpPr>
          <p:sp>
            <p:nvSpPr>
              <p:cNvPr id="43" name="テキスト ボックス 42">
                <a:extLst>
                  <a:ext uri="{FF2B5EF4-FFF2-40B4-BE49-F238E27FC236}">
                    <a16:creationId xmlns:a16="http://schemas.microsoft.com/office/drawing/2014/main" id="{90719806-D4D6-834A-9545-585C8F993E78}"/>
                  </a:ext>
                </a:extLst>
              </p:cNvPr>
              <p:cNvSpPr txBox="1"/>
              <p:nvPr/>
            </p:nvSpPr>
            <p:spPr>
              <a:xfrm>
                <a:off x="6487885" y="1828802"/>
                <a:ext cx="2056973" cy="400110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↑</a:t>
                </a:r>
                <a:r>
                  <a:rPr kumimoji="1" lang="ja-JP" altLang="en-US" sz="2000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■</a:t>
                </a:r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前に進みます</a:t>
                </a:r>
              </a:p>
            </p:txBody>
          </p:sp>
          <p:cxnSp>
            <p:nvCxnSpPr>
              <p:cNvPr id="44" name="直線コネクタ 43">
                <a:extLst>
                  <a:ext uri="{FF2B5EF4-FFF2-40B4-BE49-F238E27FC236}">
                    <a16:creationId xmlns:a16="http://schemas.microsoft.com/office/drawing/2014/main" id="{B2E1E9DA-0787-3D4D-9DA4-5F68E6176E85}"/>
                  </a:ext>
                </a:extLst>
              </p:cNvPr>
              <p:cNvCxnSpPr/>
              <p:nvPr/>
            </p:nvCxnSpPr>
            <p:spPr>
              <a:xfrm>
                <a:off x="7489374" y="2159316"/>
                <a:ext cx="0" cy="180000"/>
              </a:xfrm>
              <a:prstGeom prst="lin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1D2283C4-BF2E-5A4D-A571-17C2FD8C3BEF}"/>
                </a:ext>
              </a:extLst>
            </p:cNvPr>
            <p:cNvSpPr txBox="1"/>
            <p:nvPr/>
          </p:nvSpPr>
          <p:spPr>
            <a:xfrm>
              <a:off x="6516913" y="2335566"/>
              <a:ext cx="3918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１</a:t>
              </a: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458A8B0B-09B1-BA4E-97F1-DF2641360B24}"/>
              </a:ext>
            </a:extLst>
          </p:cNvPr>
          <p:cNvGrpSpPr/>
          <p:nvPr/>
        </p:nvGrpSpPr>
        <p:grpSpPr>
          <a:xfrm>
            <a:off x="2444817" y="3183565"/>
            <a:ext cx="2577126" cy="1193127"/>
            <a:chOff x="2444817" y="3183565"/>
            <a:chExt cx="2577126" cy="1193127"/>
          </a:xfrm>
        </p:grpSpPr>
        <p:sp>
          <p:nvSpPr>
            <p:cNvPr id="2" name="角丸四角形吹き出し 1">
              <a:extLst>
                <a:ext uri="{FF2B5EF4-FFF2-40B4-BE49-F238E27FC236}">
                  <a16:creationId xmlns:a16="http://schemas.microsoft.com/office/drawing/2014/main" id="{39D7956F-4075-F340-BFAE-8B78F2709809}"/>
                </a:ext>
              </a:extLst>
            </p:cNvPr>
            <p:cNvSpPr/>
            <p:nvPr/>
          </p:nvSpPr>
          <p:spPr>
            <a:xfrm>
              <a:off x="2444817" y="3183565"/>
              <a:ext cx="2577126" cy="1193127"/>
            </a:xfrm>
            <a:prstGeom prst="wedgeRoundRectCallout">
              <a:avLst>
                <a:gd name="adj1" fmla="val -40000"/>
                <a:gd name="adj2" fmla="val 72232"/>
                <a:gd name="adj3" fmla="val 16667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BD8BBD9F-6895-0C43-828F-C1519AE54206}"/>
                </a:ext>
              </a:extLst>
            </p:cNvPr>
            <p:cNvSpPr txBox="1"/>
            <p:nvPr/>
          </p:nvSpPr>
          <p:spPr>
            <a:xfrm>
              <a:off x="2531586" y="3318463"/>
              <a:ext cx="230815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とまっちゃった！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まがり角にとどかないね。どうしよう？</a:t>
              </a: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DD6BCAB1-CA01-5F40-9869-8C89DE8701F1}"/>
              </a:ext>
            </a:extLst>
          </p:cNvPr>
          <p:cNvGrpSpPr/>
          <p:nvPr/>
        </p:nvGrpSpPr>
        <p:grpSpPr>
          <a:xfrm>
            <a:off x="5968502" y="2159316"/>
            <a:ext cx="2954655" cy="1050207"/>
            <a:chOff x="5968502" y="2159316"/>
            <a:chExt cx="2954655" cy="1050207"/>
          </a:xfrm>
        </p:grpSpPr>
        <p:sp>
          <p:nvSpPr>
            <p:cNvPr id="10" name="円/楕円 9">
              <a:extLst>
                <a:ext uri="{FF2B5EF4-FFF2-40B4-BE49-F238E27FC236}">
                  <a16:creationId xmlns:a16="http://schemas.microsoft.com/office/drawing/2014/main" id="{9A130D4E-97DE-4249-8508-51C6A6DB99FB}"/>
                </a:ext>
              </a:extLst>
            </p:cNvPr>
            <p:cNvSpPr/>
            <p:nvPr/>
          </p:nvSpPr>
          <p:spPr>
            <a:xfrm>
              <a:off x="6371071" y="2159316"/>
              <a:ext cx="711900" cy="651433"/>
            </a:xfrm>
            <a:prstGeom prst="ellipse">
              <a:avLst/>
            </a:prstGeom>
            <a:noFill/>
            <a:ln w="7620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A5471780-ED06-5D40-A0FC-4E5275CB6587}"/>
                </a:ext>
              </a:extLst>
            </p:cNvPr>
            <p:cNvSpPr txBox="1"/>
            <p:nvPr/>
          </p:nvSpPr>
          <p:spPr>
            <a:xfrm>
              <a:off x="5968502" y="2840191"/>
              <a:ext cx="29546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この数字をふやしてみよう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725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54 -0.0025 L 0.17396 -0.0025 " pathEditMode="relative" ptsTypes="AA">
                                      <p:cBhvr>
                                        <p:cTn id="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59D370-1486-764B-9B1D-07C4F071286D}"/>
              </a:ext>
            </a:extLst>
          </p:cNvPr>
          <p:cNvSpPr/>
          <p:nvPr/>
        </p:nvSpPr>
        <p:spPr>
          <a:xfrm>
            <a:off x="230819" y="310718"/>
            <a:ext cx="5370991" cy="5113538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B0BF7B2-E42D-3548-BA8E-4ABB10D80FA9}"/>
              </a:ext>
            </a:extLst>
          </p:cNvPr>
          <p:cNvSpPr/>
          <p:nvPr/>
        </p:nvSpPr>
        <p:spPr>
          <a:xfrm>
            <a:off x="1322774" y="1313895"/>
            <a:ext cx="3213717" cy="306279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653FBF3-48DB-6147-A143-03C9E0B93B4C}"/>
              </a:ext>
            </a:extLst>
          </p:cNvPr>
          <p:cNvSpPr/>
          <p:nvPr/>
        </p:nvSpPr>
        <p:spPr>
          <a:xfrm>
            <a:off x="834013" y="864704"/>
            <a:ext cx="4304517" cy="4084983"/>
          </a:xfrm>
          <a:prstGeom prst="rect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725657C-7290-F142-8A0A-6276D8AA0F26}"/>
              </a:ext>
            </a:extLst>
          </p:cNvPr>
          <p:cNvSpPr txBox="1"/>
          <p:nvPr/>
        </p:nvSpPr>
        <p:spPr>
          <a:xfrm rot="5400000">
            <a:off x="1242873" y="4715808"/>
            <a:ext cx="1107996" cy="369332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スタート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BB3487E4-C11F-2A44-BC83-D22BE7E91248}"/>
              </a:ext>
            </a:extLst>
          </p:cNvPr>
          <p:cNvGrpSpPr/>
          <p:nvPr/>
        </p:nvGrpSpPr>
        <p:grpSpPr>
          <a:xfrm>
            <a:off x="490945" y="4720659"/>
            <a:ext cx="861134" cy="488272"/>
            <a:chOff x="610151" y="5470864"/>
            <a:chExt cx="861134" cy="488272"/>
          </a:xfrm>
        </p:grpSpPr>
        <p:sp>
          <p:nvSpPr>
            <p:cNvPr id="14" name="角丸四角形 13">
              <a:extLst>
                <a:ext uri="{FF2B5EF4-FFF2-40B4-BE49-F238E27FC236}">
                  <a16:creationId xmlns:a16="http://schemas.microsoft.com/office/drawing/2014/main" id="{71E0C9D6-4DA5-E64C-9225-6E2ED08D2895}"/>
                </a:ext>
              </a:extLst>
            </p:cNvPr>
            <p:cNvSpPr/>
            <p:nvPr/>
          </p:nvSpPr>
          <p:spPr>
            <a:xfrm>
              <a:off x="1220916" y="5475310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>
              <a:extLst>
                <a:ext uri="{FF2B5EF4-FFF2-40B4-BE49-F238E27FC236}">
                  <a16:creationId xmlns:a16="http://schemas.microsoft.com/office/drawing/2014/main" id="{26B6C962-784B-7E42-9124-5E56545D0975}"/>
                </a:ext>
              </a:extLst>
            </p:cNvPr>
            <p:cNvSpPr/>
            <p:nvPr/>
          </p:nvSpPr>
          <p:spPr>
            <a:xfrm>
              <a:off x="645515" y="5484046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角丸四角形 15">
              <a:extLst>
                <a:ext uri="{FF2B5EF4-FFF2-40B4-BE49-F238E27FC236}">
                  <a16:creationId xmlns:a16="http://schemas.microsoft.com/office/drawing/2014/main" id="{84165547-66E3-0E4B-8FAA-90FAE83671A0}"/>
                </a:ext>
              </a:extLst>
            </p:cNvPr>
            <p:cNvSpPr/>
            <p:nvPr/>
          </p:nvSpPr>
          <p:spPr>
            <a:xfrm>
              <a:off x="1236725" y="5889507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角丸四角形 16">
              <a:extLst>
                <a:ext uri="{FF2B5EF4-FFF2-40B4-BE49-F238E27FC236}">
                  <a16:creationId xmlns:a16="http://schemas.microsoft.com/office/drawing/2014/main" id="{DD506EF6-62EB-6843-83D4-5CA913CDB332}"/>
                </a:ext>
              </a:extLst>
            </p:cNvPr>
            <p:cNvSpPr/>
            <p:nvPr/>
          </p:nvSpPr>
          <p:spPr>
            <a:xfrm>
              <a:off x="661324" y="5898243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4E49CB85-82FF-AC4A-853A-100DD6FDBCBF}"/>
                </a:ext>
              </a:extLst>
            </p:cNvPr>
            <p:cNvGrpSpPr/>
            <p:nvPr/>
          </p:nvGrpSpPr>
          <p:grpSpPr>
            <a:xfrm>
              <a:off x="610151" y="5470864"/>
              <a:ext cx="861134" cy="488272"/>
              <a:chOff x="6196614" y="648070"/>
              <a:chExt cx="861134" cy="488272"/>
            </a:xfrm>
          </p:grpSpPr>
          <p:sp>
            <p:nvSpPr>
              <p:cNvPr id="7" name="角丸四角形 6">
                <a:extLst>
                  <a:ext uri="{FF2B5EF4-FFF2-40B4-BE49-F238E27FC236}">
                    <a16:creationId xmlns:a16="http://schemas.microsoft.com/office/drawing/2014/main" id="{092B176E-46F7-774E-9CF9-B52B73046AFB}"/>
                  </a:ext>
                </a:extLst>
              </p:cNvPr>
              <p:cNvSpPr/>
              <p:nvPr/>
            </p:nvSpPr>
            <p:spPr>
              <a:xfrm>
                <a:off x="6196614" y="648070"/>
                <a:ext cx="861134" cy="488272"/>
              </a:xfrm>
              <a:prstGeom prst="roundRect">
                <a:avLst>
                  <a:gd name="adj" fmla="val 48066"/>
                </a:avLst>
              </a:prstGeom>
              <a:solidFill>
                <a:schemeClr val="accent4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月 7">
                <a:extLst>
                  <a:ext uri="{FF2B5EF4-FFF2-40B4-BE49-F238E27FC236}">
                    <a16:creationId xmlns:a16="http://schemas.microsoft.com/office/drawing/2014/main" id="{760F66A3-0602-A443-A43D-7A9C6A4A0F20}"/>
                  </a:ext>
                </a:extLst>
              </p:cNvPr>
              <p:cNvSpPr/>
              <p:nvPr/>
            </p:nvSpPr>
            <p:spPr>
              <a:xfrm flipH="1">
                <a:off x="6711073" y="683173"/>
                <a:ext cx="230521" cy="409903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月 10">
                <a:extLst>
                  <a:ext uri="{FF2B5EF4-FFF2-40B4-BE49-F238E27FC236}">
                    <a16:creationId xmlns:a16="http://schemas.microsoft.com/office/drawing/2014/main" id="{5193215C-17D8-704A-B404-A11A9670ECF2}"/>
                  </a:ext>
                </a:extLst>
              </p:cNvPr>
              <p:cNvSpPr/>
              <p:nvPr/>
            </p:nvSpPr>
            <p:spPr>
              <a:xfrm>
                <a:off x="6313739" y="729530"/>
                <a:ext cx="110532" cy="321547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8848CEE-F628-DE46-9252-DC2A1A7AAB24}"/>
              </a:ext>
            </a:extLst>
          </p:cNvPr>
          <p:cNvSpPr txBox="1"/>
          <p:nvPr/>
        </p:nvSpPr>
        <p:spPr>
          <a:xfrm>
            <a:off x="5747659" y="290051"/>
            <a:ext cx="33963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白い点線は１辺が３の正方形を表しています。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D91192F-FBEA-1148-BF5D-451CF79B4FFE}"/>
              </a:ext>
            </a:extLst>
          </p:cNvPr>
          <p:cNvSpPr txBox="1"/>
          <p:nvPr/>
        </p:nvSpPr>
        <p:spPr>
          <a:xfrm>
            <a:off x="5717221" y="997998"/>
            <a:ext cx="33963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点線をなぞるように車を動かそう。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BF93C7E-D177-ED41-8734-C47D040CAF30}"/>
              </a:ext>
            </a:extLst>
          </p:cNvPr>
          <p:cNvSpPr txBox="1"/>
          <p:nvPr/>
        </p:nvSpPr>
        <p:spPr>
          <a:xfrm>
            <a:off x="5790258" y="3684440"/>
            <a:ext cx="697627" cy="400110"/>
          </a:xfrm>
          <a:prstGeom prst="rect">
            <a:avLst/>
          </a:prstGeom>
          <a:solidFill>
            <a:srgbClr val="0070C0"/>
          </a:solidFill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solidFill>
                  <a:schemeClr val="bg1"/>
                </a:solidFill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実行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6442355-CEBE-934A-8567-D331A6FA6125}"/>
              </a:ext>
            </a:extLst>
          </p:cNvPr>
          <p:cNvSpPr/>
          <p:nvPr/>
        </p:nvSpPr>
        <p:spPr>
          <a:xfrm>
            <a:off x="5747659" y="290050"/>
            <a:ext cx="3251198" cy="1415833"/>
          </a:xfrm>
          <a:prstGeom prst="rect">
            <a:avLst/>
          </a:prstGeom>
          <a:noFill/>
          <a:ln w="508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1433BABC-B16C-DD4F-AB30-750DEDD79C5E}"/>
              </a:ext>
            </a:extLst>
          </p:cNvPr>
          <p:cNvGrpSpPr/>
          <p:nvPr/>
        </p:nvGrpSpPr>
        <p:grpSpPr>
          <a:xfrm>
            <a:off x="6487885" y="1828802"/>
            <a:ext cx="1569660" cy="510514"/>
            <a:chOff x="6487885" y="1828802"/>
            <a:chExt cx="1569660" cy="510514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11BA4B7D-623D-4645-B6D8-B46029B119FC}"/>
                </a:ext>
              </a:extLst>
            </p:cNvPr>
            <p:cNvSpPr txBox="1"/>
            <p:nvPr/>
          </p:nvSpPr>
          <p:spPr>
            <a:xfrm>
              <a:off x="6487885" y="1828802"/>
              <a:ext cx="1569660" cy="369332"/>
            </a:xfrm>
            <a:prstGeom prst="rect">
              <a:avLst/>
            </a:prstGeom>
            <a:solidFill>
              <a:srgbClr val="0070C0"/>
            </a:solidFill>
          </p:spPr>
          <p:txBody>
            <a:bodyPr wrap="none" rtlCol="0">
              <a:spAutoFit/>
            </a:bodyPr>
            <a:lstStyle/>
            <a:p>
              <a:r>
                <a:rPr kumimoji="1" lang="ja-JP" altLang="en-US">
                  <a:solidFill>
                    <a:schemeClr val="bg1"/>
                  </a:solidFill>
                  <a:latin typeface="Hiragino Kaku Gothic Pro W3" panose="020B0300000000000000" pitchFamily="34" charset="-128"/>
                  <a:ea typeface="Hiragino Kaku Gothic Pro W3" panose="020B0300000000000000" pitchFamily="34" charset="-128"/>
                </a:rPr>
                <a:t>実行をおすと</a:t>
              </a:r>
            </a:p>
          </p:txBody>
        </p: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A8F09D7C-FE9B-BE4C-AB9E-6AE988BFEE74}"/>
                </a:ext>
              </a:extLst>
            </p:cNvPr>
            <p:cNvCxnSpPr/>
            <p:nvPr/>
          </p:nvCxnSpPr>
          <p:spPr>
            <a:xfrm>
              <a:off x="7257146" y="2159316"/>
              <a:ext cx="0" cy="180000"/>
            </a:xfrm>
            <a:prstGeom prst="line">
              <a:avLst/>
            </a:prstGeom>
            <a:ln w="508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0DE4BEAD-27CB-6E49-A06A-05A1FE8ADC41}"/>
              </a:ext>
            </a:extLst>
          </p:cNvPr>
          <p:cNvSpPr/>
          <p:nvPr/>
        </p:nvSpPr>
        <p:spPr>
          <a:xfrm>
            <a:off x="6381150" y="2867487"/>
            <a:ext cx="447826" cy="316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0" name="図 39">
            <a:extLst>
              <a:ext uri="{FF2B5EF4-FFF2-40B4-BE49-F238E27FC236}">
                <a16:creationId xmlns:a16="http://schemas.microsoft.com/office/drawing/2014/main" id="{635FE125-0F40-FC4B-A26A-610BA7603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601810" y="3884495"/>
            <a:ext cx="1133145" cy="1133145"/>
          </a:xfrm>
          <a:prstGeom prst="rect">
            <a:avLst/>
          </a:prstGeom>
        </p:spPr>
      </p:pic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67FF524D-4C54-B149-BF72-A4E9F3E3F4AF}"/>
              </a:ext>
            </a:extLst>
          </p:cNvPr>
          <p:cNvGrpSpPr/>
          <p:nvPr/>
        </p:nvGrpSpPr>
        <p:grpSpPr>
          <a:xfrm>
            <a:off x="6255659" y="2300235"/>
            <a:ext cx="2056973" cy="510514"/>
            <a:chOff x="6255659" y="2300235"/>
            <a:chExt cx="2056973" cy="510514"/>
          </a:xfrm>
        </p:grpSpPr>
        <p:grpSp>
          <p:nvGrpSpPr>
            <p:cNvPr id="41" name="グループ化 40">
              <a:extLst>
                <a:ext uri="{FF2B5EF4-FFF2-40B4-BE49-F238E27FC236}">
                  <a16:creationId xmlns:a16="http://schemas.microsoft.com/office/drawing/2014/main" id="{FCE7B811-3CAE-6849-AA5F-188A0FF4F4D8}"/>
                </a:ext>
              </a:extLst>
            </p:cNvPr>
            <p:cNvGrpSpPr/>
            <p:nvPr/>
          </p:nvGrpSpPr>
          <p:grpSpPr>
            <a:xfrm>
              <a:off x="6255659" y="2300235"/>
              <a:ext cx="2056973" cy="510514"/>
              <a:chOff x="6487885" y="1828802"/>
              <a:chExt cx="2056973" cy="510514"/>
            </a:xfrm>
          </p:grpSpPr>
          <p:sp>
            <p:nvSpPr>
              <p:cNvPr id="43" name="テキスト ボックス 42">
                <a:extLst>
                  <a:ext uri="{FF2B5EF4-FFF2-40B4-BE49-F238E27FC236}">
                    <a16:creationId xmlns:a16="http://schemas.microsoft.com/office/drawing/2014/main" id="{90719806-D4D6-834A-9545-585C8F993E78}"/>
                  </a:ext>
                </a:extLst>
              </p:cNvPr>
              <p:cNvSpPr txBox="1"/>
              <p:nvPr/>
            </p:nvSpPr>
            <p:spPr>
              <a:xfrm>
                <a:off x="6487885" y="1828802"/>
                <a:ext cx="2056973" cy="400110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↑</a:t>
                </a:r>
                <a:r>
                  <a:rPr kumimoji="1" lang="ja-JP" altLang="en-US" sz="2000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■</a:t>
                </a:r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前に進みます</a:t>
                </a:r>
              </a:p>
            </p:txBody>
          </p:sp>
          <p:cxnSp>
            <p:nvCxnSpPr>
              <p:cNvPr id="44" name="直線コネクタ 43">
                <a:extLst>
                  <a:ext uri="{FF2B5EF4-FFF2-40B4-BE49-F238E27FC236}">
                    <a16:creationId xmlns:a16="http://schemas.microsoft.com/office/drawing/2014/main" id="{B2E1E9DA-0787-3D4D-9DA4-5F68E6176E85}"/>
                  </a:ext>
                </a:extLst>
              </p:cNvPr>
              <p:cNvCxnSpPr/>
              <p:nvPr/>
            </p:nvCxnSpPr>
            <p:spPr>
              <a:xfrm>
                <a:off x="7489374" y="2159316"/>
                <a:ext cx="0" cy="180000"/>
              </a:xfrm>
              <a:prstGeom prst="lin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1D2283C4-BF2E-5A4D-A571-17C2FD8C3BEF}"/>
                </a:ext>
              </a:extLst>
            </p:cNvPr>
            <p:cNvSpPr txBox="1"/>
            <p:nvPr/>
          </p:nvSpPr>
          <p:spPr>
            <a:xfrm>
              <a:off x="6502399" y="2335566"/>
              <a:ext cx="3918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３</a:t>
              </a: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BC349BFD-F81C-0346-9258-D627BC10FC86}"/>
              </a:ext>
            </a:extLst>
          </p:cNvPr>
          <p:cNvGrpSpPr/>
          <p:nvPr/>
        </p:nvGrpSpPr>
        <p:grpSpPr>
          <a:xfrm>
            <a:off x="1662510" y="2467428"/>
            <a:ext cx="3489657" cy="1482728"/>
            <a:chOff x="2444817" y="3281007"/>
            <a:chExt cx="2951889" cy="1095685"/>
          </a:xfrm>
        </p:grpSpPr>
        <p:sp>
          <p:nvSpPr>
            <p:cNvPr id="36" name="角丸四角形吹き出し 35">
              <a:extLst>
                <a:ext uri="{FF2B5EF4-FFF2-40B4-BE49-F238E27FC236}">
                  <a16:creationId xmlns:a16="http://schemas.microsoft.com/office/drawing/2014/main" id="{117D61F9-D2F7-554C-AE19-62083EFFA79B}"/>
                </a:ext>
              </a:extLst>
            </p:cNvPr>
            <p:cNvSpPr/>
            <p:nvPr/>
          </p:nvSpPr>
          <p:spPr>
            <a:xfrm>
              <a:off x="2444817" y="3281007"/>
              <a:ext cx="2577126" cy="1095685"/>
            </a:xfrm>
            <a:prstGeom prst="wedgeRoundRectCallout">
              <a:avLst>
                <a:gd name="adj1" fmla="val 42790"/>
                <a:gd name="adj2" fmla="val 85613"/>
                <a:gd name="adj3" fmla="val 16667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4C25D4D0-774A-CE4E-ACA5-26EF23E40814}"/>
                </a:ext>
              </a:extLst>
            </p:cNvPr>
            <p:cNvSpPr txBox="1"/>
            <p:nvPr/>
          </p:nvSpPr>
          <p:spPr>
            <a:xfrm>
              <a:off x="2566537" y="3378401"/>
              <a:ext cx="2830169" cy="8870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まがり角まで来たね。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車の向きを変えよう。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右にまがる？左に曲がる？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角度は何度にする？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</p:txBody>
        </p: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E0CEF624-73FF-B642-8F77-CD9EB9B7816F}"/>
              </a:ext>
            </a:extLst>
          </p:cNvPr>
          <p:cNvGrpSpPr/>
          <p:nvPr/>
        </p:nvGrpSpPr>
        <p:grpSpPr>
          <a:xfrm>
            <a:off x="6081491" y="2813001"/>
            <a:ext cx="2584362" cy="510514"/>
            <a:chOff x="6081491" y="2813001"/>
            <a:chExt cx="2584362" cy="510514"/>
          </a:xfrm>
        </p:grpSpPr>
        <p:grpSp>
          <p:nvGrpSpPr>
            <p:cNvPr id="45" name="グループ化 44">
              <a:extLst>
                <a:ext uri="{FF2B5EF4-FFF2-40B4-BE49-F238E27FC236}">
                  <a16:creationId xmlns:a16="http://schemas.microsoft.com/office/drawing/2014/main" id="{BA664AC1-CBF7-904F-867B-E10A3741D6D3}"/>
                </a:ext>
              </a:extLst>
            </p:cNvPr>
            <p:cNvGrpSpPr/>
            <p:nvPr/>
          </p:nvGrpSpPr>
          <p:grpSpPr>
            <a:xfrm>
              <a:off x="6081491" y="2813001"/>
              <a:ext cx="2584362" cy="510514"/>
              <a:chOff x="6487885" y="1828802"/>
              <a:chExt cx="2584362" cy="510514"/>
            </a:xfrm>
          </p:grpSpPr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685F0FA9-171B-8345-9782-7FF36B91B28F}"/>
                  </a:ext>
                </a:extLst>
              </p:cNvPr>
              <p:cNvSpPr txBox="1"/>
              <p:nvPr/>
            </p:nvSpPr>
            <p:spPr>
              <a:xfrm>
                <a:off x="6487885" y="1828802"/>
                <a:ext cx="2584362" cy="40011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2000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←     </a:t>
                </a:r>
                <a:r>
                  <a:rPr kumimoji="1" lang="en-US" altLang="ja-JP" sz="2000" dirty="0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°</a:t>
                </a:r>
                <a:r>
                  <a:rPr kumimoji="1" lang="ja-JP" altLang="en-US" sz="2000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左</a:t>
                </a:r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に回転します</a:t>
                </a:r>
              </a:p>
            </p:txBody>
          </p:sp>
          <p:cxnSp>
            <p:nvCxnSpPr>
              <p:cNvPr id="49" name="直線コネクタ 48">
                <a:extLst>
                  <a:ext uri="{FF2B5EF4-FFF2-40B4-BE49-F238E27FC236}">
                    <a16:creationId xmlns:a16="http://schemas.microsoft.com/office/drawing/2014/main" id="{30539596-0D17-8444-B6DC-0738C22A8964}"/>
                  </a:ext>
                </a:extLst>
              </p:cNvPr>
              <p:cNvCxnSpPr/>
              <p:nvPr/>
            </p:nvCxnSpPr>
            <p:spPr>
              <a:xfrm>
                <a:off x="7663545" y="2159316"/>
                <a:ext cx="0" cy="180000"/>
              </a:xfrm>
              <a:prstGeom prst="line">
                <a:avLst/>
              </a:prstGeom>
              <a:ln w="508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53E4C5B0-E830-9949-8365-12E451310803}"/>
                </a:ext>
              </a:extLst>
            </p:cNvPr>
            <p:cNvSpPr/>
            <p:nvPr/>
          </p:nvSpPr>
          <p:spPr>
            <a:xfrm>
              <a:off x="6381150" y="2867487"/>
              <a:ext cx="447826" cy="3160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B94CA494-6043-1B48-B5D6-8C50CA7B6775}"/>
                </a:ext>
              </a:extLst>
            </p:cNvPr>
            <p:cNvSpPr txBox="1"/>
            <p:nvPr/>
          </p:nvSpPr>
          <p:spPr>
            <a:xfrm>
              <a:off x="6342750" y="2869954"/>
              <a:ext cx="740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90</a:t>
              </a:r>
              <a:endParaRPr kumimoji="1" lang="ja-JP" altLang="en-US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71404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11111E-6 L 0.46129 0.0094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56" y="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59D370-1486-764B-9B1D-07C4F071286D}"/>
              </a:ext>
            </a:extLst>
          </p:cNvPr>
          <p:cNvSpPr/>
          <p:nvPr/>
        </p:nvSpPr>
        <p:spPr>
          <a:xfrm>
            <a:off x="230819" y="310718"/>
            <a:ext cx="5370991" cy="5113538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B0BF7B2-E42D-3548-BA8E-4ABB10D80FA9}"/>
              </a:ext>
            </a:extLst>
          </p:cNvPr>
          <p:cNvSpPr/>
          <p:nvPr/>
        </p:nvSpPr>
        <p:spPr>
          <a:xfrm>
            <a:off x="1322774" y="1313895"/>
            <a:ext cx="3213717" cy="306279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653FBF3-48DB-6147-A143-03C9E0B93B4C}"/>
              </a:ext>
            </a:extLst>
          </p:cNvPr>
          <p:cNvSpPr/>
          <p:nvPr/>
        </p:nvSpPr>
        <p:spPr>
          <a:xfrm>
            <a:off x="834013" y="864704"/>
            <a:ext cx="4304517" cy="4084983"/>
          </a:xfrm>
          <a:prstGeom prst="rect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725657C-7290-F142-8A0A-6276D8AA0F26}"/>
              </a:ext>
            </a:extLst>
          </p:cNvPr>
          <p:cNvSpPr txBox="1"/>
          <p:nvPr/>
        </p:nvSpPr>
        <p:spPr>
          <a:xfrm rot="5400000">
            <a:off x="1242873" y="4715808"/>
            <a:ext cx="1107996" cy="369332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スタート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BB3487E4-C11F-2A44-BC83-D22BE7E91248}"/>
              </a:ext>
            </a:extLst>
          </p:cNvPr>
          <p:cNvGrpSpPr/>
          <p:nvPr/>
        </p:nvGrpSpPr>
        <p:grpSpPr>
          <a:xfrm>
            <a:off x="490945" y="4720659"/>
            <a:ext cx="861134" cy="488272"/>
            <a:chOff x="610151" y="5470864"/>
            <a:chExt cx="861134" cy="488272"/>
          </a:xfrm>
        </p:grpSpPr>
        <p:sp>
          <p:nvSpPr>
            <p:cNvPr id="14" name="角丸四角形 13">
              <a:extLst>
                <a:ext uri="{FF2B5EF4-FFF2-40B4-BE49-F238E27FC236}">
                  <a16:creationId xmlns:a16="http://schemas.microsoft.com/office/drawing/2014/main" id="{71E0C9D6-4DA5-E64C-9225-6E2ED08D2895}"/>
                </a:ext>
              </a:extLst>
            </p:cNvPr>
            <p:cNvSpPr/>
            <p:nvPr/>
          </p:nvSpPr>
          <p:spPr>
            <a:xfrm>
              <a:off x="1220916" y="5475310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>
              <a:extLst>
                <a:ext uri="{FF2B5EF4-FFF2-40B4-BE49-F238E27FC236}">
                  <a16:creationId xmlns:a16="http://schemas.microsoft.com/office/drawing/2014/main" id="{26B6C962-784B-7E42-9124-5E56545D0975}"/>
                </a:ext>
              </a:extLst>
            </p:cNvPr>
            <p:cNvSpPr/>
            <p:nvPr/>
          </p:nvSpPr>
          <p:spPr>
            <a:xfrm>
              <a:off x="645515" y="5484046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角丸四角形 15">
              <a:extLst>
                <a:ext uri="{FF2B5EF4-FFF2-40B4-BE49-F238E27FC236}">
                  <a16:creationId xmlns:a16="http://schemas.microsoft.com/office/drawing/2014/main" id="{84165547-66E3-0E4B-8FAA-90FAE83671A0}"/>
                </a:ext>
              </a:extLst>
            </p:cNvPr>
            <p:cNvSpPr/>
            <p:nvPr/>
          </p:nvSpPr>
          <p:spPr>
            <a:xfrm>
              <a:off x="1236725" y="5889507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角丸四角形 16">
              <a:extLst>
                <a:ext uri="{FF2B5EF4-FFF2-40B4-BE49-F238E27FC236}">
                  <a16:creationId xmlns:a16="http://schemas.microsoft.com/office/drawing/2014/main" id="{DD506EF6-62EB-6843-83D4-5CA913CDB332}"/>
                </a:ext>
              </a:extLst>
            </p:cNvPr>
            <p:cNvSpPr/>
            <p:nvPr/>
          </p:nvSpPr>
          <p:spPr>
            <a:xfrm>
              <a:off x="661324" y="5898243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4E49CB85-82FF-AC4A-853A-100DD6FDBCBF}"/>
                </a:ext>
              </a:extLst>
            </p:cNvPr>
            <p:cNvGrpSpPr/>
            <p:nvPr/>
          </p:nvGrpSpPr>
          <p:grpSpPr>
            <a:xfrm>
              <a:off x="610151" y="5470864"/>
              <a:ext cx="861134" cy="488272"/>
              <a:chOff x="6196614" y="648070"/>
              <a:chExt cx="861134" cy="488272"/>
            </a:xfrm>
          </p:grpSpPr>
          <p:sp>
            <p:nvSpPr>
              <p:cNvPr id="7" name="角丸四角形 6">
                <a:extLst>
                  <a:ext uri="{FF2B5EF4-FFF2-40B4-BE49-F238E27FC236}">
                    <a16:creationId xmlns:a16="http://schemas.microsoft.com/office/drawing/2014/main" id="{092B176E-46F7-774E-9CF9-B52B73046AFB}"/>
                  </a:ext>
                </a:extLst>
              </p:cNvPr>
              <p:cNvSpPr/>
              <p:nvPr/>
            </p:nvSpPr>
            <p:spPr>
              <a:xfrm>
                <a:off x="6196614" y="648070"/>
                <a:ext cx="861134" cy="488272"/>
              </a:xfrm>
              <a:prstGeom prst="roundRect">
                <a:avLst>
                  <a:gd name="adj" fmla="val 48066"/>
                </a:avLst>
              </a:prstGeom>
              <a:solidFill>
                <a:schemeClr val="accent4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月 7">
                <a:extLst>
                  <a:ext uri="{FF2B5EF4-FFF2-40B4-BE49-F238E27FC236}">
                    <a16:creationId xmlns:a16="http://schemas.microsoft.com/office/drawing/2014/main" id="{760F66A3-0602-A443-A43D-7A9C6A4A0F20}"/>
                  </a:ext>
                </a:extLst>
              </p:cNvPr>
              <p:cNvSpPr/>
              <p:nvPr/>
            </p:nvSpPr>
            <p:spPr>
              <a:xfrm flipH="1">
                <a:off x="6711073" y="683173"/>
                <a:ext cx="230521" cy="409903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月 10">
                <a:extLst>
                  <a:ext uri="{FF2B5EF4-FFF2-40B4-BE49-F238E27FC236}">
                    <a16:creationId xmlns:a16="http://schemas.microsoft.com/office/drawing/2014/main" id="{5193215C-17D8-704A-B404-A11A9670ECF2}"/>
                  </a:ext>
                </a:extLst>
              </p:cNvPr>
              <p:cNvSpPr/>
              <p:nvPr/>
            </p:nvSpPr>
            <p:spPr>
              <a:xfrm>
                <a:off x="6313739" y="729530"/>
                <a:ext cx="110532" cy="321547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8848CEE-F628-DE46-9252-DC2A1A7AAB24}"/>
              </a:ext>
            </a:extLst>
          </p:cNvPr>
          <p:cNvSpPr txBox="1"/>
          <p:nvPr/>
        </p:nvSpPr>
        <p:spPr>
          <a:xfrm>
            <a:off x="5747659" y="290051"/>
            <a:ext cx="33963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白い点線は１辺が３の正方形を表しています。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D91192F-FBEA-1148-BF5D-451CF79B4FFE}"/>
              </a:ext>
            </a:extLst>
          </p:cNvPr>
          <p:cNvSpPr txBox="1"/>
          <p:nvPr/>
        </p:nvSpPr>
        <p:spPr>
          <a:xfrm>
            <a:off x="5717221" y="997998"/>
            <a:ext cx="33963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点線をなぞるように車を動かそう。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BF93C7E-D177-ED41-8734-C47D040CAF30}"/>
              </a:ext>
            </a:extLst>
          </p:cNvPr>
          <p:cNvSpPr txBox="1"/>
          <p:nvPr/>
        </p:nvSpPr>
        <p:spPr>
          <a:xfrm>
            <a:off x="5790258" y="3684440"/>
            <a:ext cx="697627" cy="400110"/>
          </a:xfrm>
          <a:prstGeom prst="rect">
            <a:avLst/>
          </a:prstGeom>
          <a:solidFill>
            <a:srgbClr val="0070C0"/>
          </a:solidFill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solidFill>
                  <a:schemeClr val="bg1"/>
                </a:solidFill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実行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6442355-CEBE-934A-8567-D331A6FA6125}"/>
              </a:ext>
            </a:extLst>
          </p:cNvPr>
          <p:cNvSpPr/>
          <p:nvPr/>
        </p:nvSpPr>
        <p:spPr>
          <a:xfrm>
            <a:off x="5747659" y="290050"/>
            <a:ext cx="3251198" cy="1415833"/>
          </a:xfrm>
          <a:prstGeom prst="rect">
            <a:avLst/>
          </a:prstGeom>
          <a:noFill/>
          <a:ln w="508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1433BABC-B16C-DD4F-AB30-750DEDD79C5E}"/>
              </a:ext>
            </a:extLst>
          </p:cNvPr>
          <p:cNvGrpSpPr/>
          <p:nvPr/>
        </p:nvGrpSpPr>
        <p:grpSpPr>
          <a:xfrm>
            <a:off x="6487885" y="1828802"/>
            <a:ext cx="1569660" cy="510514"/>
            <a:chOff x="6487885" y="1828802"/>
            <a:chExt cx="1569660" cy="510514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11BA4B7D-623D-4645-B6D8-B46029B119FC}"/>
                </a:ext>
              </a:extLst>
            </p:cNvPr>
            <p:cNvSpPr txBox="1"/>
            <p:nvPr/>
          </p:nvSpPr>
          <p:spPr>
            <a:xfrm>
              <a:off x="6487885" y="1828802"/>
              <a:ext cx="1569660" cy="369332"/>
            </a:xfrm>
            <a:prstGeom prst="rect">
              <a:avLst/>
            </a:prstGeom>
            <a:solidFill>
              <a:srgbClr val="0070C0"/>
            </a:solidFill>
          </p:spPr>
          <p:txBody>
            <a:bodyPr wrap="none" rtlCol="0">
              <a:spAutoFit/>
            </a:bodyPr>
            <a:lstStyle/>
            <a:p>
              <a:r>
                <a:rPr kumimoji="1" lang="ja-JP" altLang="en-US">
                  <a:solidFill>
                    <a:schemeClr val="bg1"/>
                  </a:solidFill>
                  <a:latin typeface="Hiragino Kaku Gothic Pro W3" panose="020B0300000000000000" pitchFamily="34" charset="-128"/>
                  <a:ea typeface="Hiragino Kaku Gothic Pro W3" panose="020B0300000000000000" pitchFamily="34" charset="-128"/>
                </a:rPr>
                <a:t>実行をおすと</a:t>
              </a:r>
            </a:p>
          </p:txBody>
        </p: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A8F09D7C-FE9B-BE4C-AB9E-6AE988BFEE74}"/>
                </a:ext>
              </a:extLst>
            </p:cNvPr>
            <p:cNvCxnSpPr/>
            <p:nvPr/>
          </p:nvCxnSpPr>
          <p:spPr>
            <a:xfrm>
              <a:off x="7257146" y="2159316"/>
              <a:ext cx="0" cy="180000"/>
            </a:xfrm>
            <a:prstGeom prst="line">
              <a:avLst/>
            </a:prstGeom>
            <a:ln w="508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0DE4BEAD-27CB-6E49-A06A-05A1FE8ADC41}"/>
              </a:ext>
            </a:extLst>
          </p:cNvPr>
          <p:cNvSpPr/>
          <p:nvPr/>
        </p:nvSpPr>
        <p:spPr>
          <a:xfrm>
            <a:off x="6381150" y="2867487"/>
            <a:ext cx="447826" cy="316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0" name="図 39">
            <a:extLst>
              <a:ext uri="{FF2B5EF4-FFF2-40B4-BE49-F238E27FC236}">
                <a16:creationId xmlns:a16="http://schemas.microsoft.com/office/drawing/2014/main" id="{635FE125-0F40-FC4B-A26A-610BA7603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601810" y="3884495"/>
            <a:ext cx="1133145" cy="1133145"/>
          </a:xfrm>
          <a:prstGeom prst="rect">
            <a:avLst/>
          </a:prstGeom>
        </p:spPr>
      </p:pic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67FF524D-4C54-B149-BF72-A4E9F3E3F4AF}"/>
              </a:ext>
            </a:extLst>
          </p:cNvPr>
          <p:cNvGrpSpPr/>
          <p:nvPr/>
        </p:nvGrpSpPr>
        <p:grpSpPr>
          <a:xfrm>
            <a:off x="6255659" y="2300235"/>
            <a:ext cx="2056973" cy="510514"/>
            <a:chOff x="6255659" y="2300235"/>
            <a:chExt cx="2056973" cy="510514"/>
          </a:xfrm>
        </p:grpSpPr>
        <p:grpSp>
          <p:nvGrpSpPr>
            <p:cNvPr id="41" name="グループ化 40">
              <a:extLst>
                <a:ext uri="{FF2B5EF4-FFF2-40B4-BE49-F238E27FC236}">
                  <a16:creationId xmlns:a16="http://schemas.microsoft.com/office/drawing/2014/main" id="{FCE7B811-3CAE-6849-AA5F-188A0FF4F4D8}"/>
                </a:ext>
              </a:extLst>
            </p:cNvPr>
            <p:cNvGrpSpPr/>
            <p:nvPr/>
          </p:nvGrpSpPr>
          <p:grpSpPr>
            <a:xfrm>
              <a:off x="6255659" y="2300235"/>
              <a:ext cx="2056973" cy="510514"/>
              <a:chOff x="6487885" y="1828802"/>
              <a:chExt cx="2056973" cy="510514"/>
            </a:xfrm>
          </p:grpSpPr>
          <p:sp>
            <p:nvSpPr>
              <p:cNvPr id="43" name="テキスト ボックス 42">
                <a:extLst>
                  <a:ext uri="{FF2B5EF4-FFF2-40B4-BE49-F238E27FC236}">
                    <a16:creationId xmlns:a16="http://schemas.microsoft.com/office/drawing/2014/main" id="{90719806-D4D6-834A-9545-585C8F993E78}"/>
                  </a:ext>
                </a:extLst>
              </p:cNvPr>
              <p:cNvSpPr txBox="1"/>
              <p:nvPr/>
            </p:nvSpPr>
            <p:spPr>
              <a:xfrm>
                <a:off x="6487885" y="1828802"/>
                <a:ext cx="2056973" cy="400110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↑</a:t>
                </a:r>
                <a:r>
                  <a:rPr kumimoji="1" lang="ja-JP" altLang="en-US" sz="2000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■</a:t>
                </a:r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前に進みます</a:t>
                </a:r>
              </a:p>
            </p:txBody>
          </p:sp>
          <p:cxnSp>
            <p:nvCxnSpPr>
              <p:cNvPr id="44" name="直線コネクタ 43">
                <a:extLst>
                  <a:ext uri="{FF2B5EF4-FFF2-40B4-BE49-F238E27FC236}">
                    <a16:creationId xmlns:a16="http://schemas.microsoft.com/office/drawing/2014/main" id="{B2E1E9DA-0787-3D4D-9DA4-5F68E6176E85}"/>
                  </a:ext>
                </a:extLst>
              </p:cNvPr>
              <p:cNvCxnSpPr/>
              <p:nvPr/>
            </p:nvCxnSpPr>
            <p:spPr>
              <a:xfrm>
                <a:off x="7489374" y="2159316"/>
                <a:ext cx="0" cy="180000"/>
              </a:xfrm>
              <a:prstGeom prst="lin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1D2283C4-BF2E-5A4D-A571-17C2FD8C3BEF}"/>
                </a:ext>
              </a:extLst>
            </p:cNvPr>
            <p:cNvSpPr txBox="1"/>
            <p:nvPr/>
          </p:nvSpPr>
          <p:spPr>
            <a:xfrm>
              <a:off x="6502399" y="2335566"/>
              <a:ext cx="3918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３</a:t>
              </a:r>
            </a:p>
          </p:txBody>
        </p: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E0CEF624-73FF-B642-8F77-CD9EB9B7816F}"/>
              </a:ext>
            </a:extLst>
          </p:cNvPr>
          <p:cNvGrpSpPr/>
          <p:nvPr/>
        </p:nvGrpSpPr>
        <p:grpSpPr>
          <a:xfrm>
            <a:off x="6081491" y="2813001"/>
            <a:ext cx="2584362" cy="510514"/>
            <a:chOff x="6081491" y="2813001"/>
            <a:chExt cx="2584362" cy="510514"/>
          </a:xfrm>
        </p:grpSpPr>
        <p:grpSp>
          <p:nvGrpSpPr>
            <p:cNvPr id="45" name="グループ化 44">
              <a:extLst>
                <a:ext uri="{FF2B5EF4-FFF2-40B4-BE49-F238E27FC236}">
                  <a16:creationId xmlns:a16="http://schemas.microsoft.com/office/drawing/2014/main" id="{BA664AC1-CBF7-904F-867B-E10A3741D6D3}"/>
                </a:ext>
              </a:extLst>
            </p:cNvPr>
            <p:cNvGrpSpPr/>
            <p:nvPr/>
          </p:nvGrpSpPr>
          <p:grpSpPr>
            <a:xfrm>
              <a:off x="6081491" y="2813001"/>
              <a:ext cx="2584362" cy="510514"/>
              <a:chOff x="6487885" y="1828802"/>
              <a:chExt cx="2584362" cy="510514"/>
            </a:xfrm>
          </p:grpSpPr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685F0FA9-171B-8345-9782-7FF36B91B28F}"/>
                  </a:ext>
                </a:extLst>
              </p:cNvPr>
              <p:cNvSpPr txBox="1"/>
              <p:nvPr/>
            </p:nvSpPr>
            <p:spPr>
              <a:xfrm>
                <a:off x="6487885" y="1828802"/>
                <a:ext cx="2584362" cy="40011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2000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←     </a:t>
                </a:r>
                <a:r>
                  <a:rPr kumimoji="1" lang="en-US" altLang="ja-JP" sz="2000" dirty="0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°</a:t>
                </a:r>
                <a:r>
                  <a:rPr kumimoji="1" lang="ja-JP" altLang="en-US" sz="2000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左</a:t>
                </a:r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に回転します</a:t>
                </a:r>
              </a:p>
            </p:txBody>
          </p:sp>
          <p:cxnSp>
            <p:nvCxnSpPr>
              <p:cNvPr id="49" name="直線コネクタ 48">
                <a:extLst>
                  <a:ext uri="{FF2B5EF4-FFF2-40B4-BE49-F238E27FC236}">
                    <a16:creationId xmlns:a16="http://schemas.microsoft.com/office/drawing/2014/main" id="{30539596-0D17-8444-B6DC-0738C22A8964}"/>
                  </a:ext>
                </a:extLst>
              </p:cNvPr>
              <p:cNvCxnSpPr/>
              <p:nvPr/>
            </p:nvCxnSpPr>
            <p:spPr>
              <a:xfrm>
                <a:off x="7663545" y="2159316"/>
                <a:ext cx="0" cy="180000"/>
              </a:xfrm>
              <a:prstGeom prst="line">
                <a:avLst/>
              </a:prstGeom>
              <a:ln w="508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53E4C5B0-E830-9949-8365-12E451310803}"/>
                </a:ext>
              </a:extLst>
            </p:cNvPr>
            <p:cNvSpPr/>
            <p:nvPr/>
          </p:nvSpPr>
          <p:spPr>
            <a:xfrm>
              <a:off x="6381150" y="2867487"/>
              <a:ext cx="447826" cy="3160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B94CA494-6043-1B48-B5D6-8C50CA7B6775}"/>
                </a:ext>
              </a:extLst>
            </p:cNvPr>
            <p:cNvSpPr txBox="1"/>
            <p:nvPr/>
          </p:nvSpPr>
          <p:spPr>
            <a:xfrm>
              <a:off x="6342750" y="2869954"/>
              <a:ext cx="740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90</a:t>
              </a:r>
              <a:endParaRPr kumimoji="1" lang="ja-JP" altLang="en-US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</p:txBody>
        </p:sp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190E676C-B367-1849-AADF-E488A2DC102A}"/>
              </a:ext>
            </a:extLst>
          </p:cNvPr>
          <p:cNvGrpSpPr/>
          <p:nvPr/>
        </p:nvGrpSpPr>
        <p:grpSpPr>
          <a:xfrm>
            <a:off x="1662510" y="2842158"/>
            <a:ext cx="3489657" cy="1107997"/>
            <a:chOff x="2444817" y="3281007"/>
            <a:chExt cx="2951889" cy="1095685"/>
          </a:xfrm>
        </p:grpSpPr>
        <p:sp>
          <p:nvSpPr>
            <p:cNvPr id="51" name="角丸四角形吹き出し 50">
              <a:extLst>
                <a:ext uri="{FF2B5EF4-FFF2-40B4-BE49-F238E27FC236}">
                  <a16:creationId xmlns:a16="http://schemas.microsoft.com/office/drawing/2014/main" id="{32987F00-ED2F-3A4B-AA4E-745B65E7F8AD}"/>
                </a:ext>
              </a:extLst>
            </p:cNvPr>
            <p:cNvSpPr/>
            <p:nvPr/>
          </p:nvSpPr>
          <p:spPr>
            <a:xfrm>
              <a:off x="2444817" y="3281007"/>
              <a:ext cx="2577126" cy="1095685"/>
            </a:xfrm>
            <a:prstGeom prst="wedgeRoundRectCallout">
              <a:avLst>
                <a:gd name="adj1" fmla="val 42790"/>
                <a:gd name="adj2" fmla="val 85613"/>
                <a:gd name="adj3" fmla="val 16667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22DC40BF-6A1E-6C4F-AFB3-6B645A2CDB46}"/>
                </a:ext>
              </a:extLst>
            </p:cNvPr>
            <p:cNvSpPr txBox="1"/>
            <p:nvPr/>
          </p:nvSpPr>
          <p:spPr>
            <a:xfrm>
              <a:off x="2566537" y="3378401"/>
              <a:ext cx="2830169" cy="682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向きを変えることが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できたね！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次に何をしますか？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</p:txBody>
        </p:sp>
      </p:grp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B54F241E-3FF1-7841-98AE-E45AD6FC4C4C}"/>
              </a:ext>
            </a:extLst>
          </p:cNvPr>
          <p:cNvGrpSpPr/>
          <p:nvPr/>
        </p:nvGrpSpPr>
        <p:grpSpPr>
          <a:xfrm>
            <a:off x="6251749" y="3306844"/>
            <a:ext cx="2056973" cy="510514"/>
            <a:chOff x="6255659" y="2300235"/>
            <a:chExt cx="2056973" cy="510514"/>
          </a:xfrm>
        </p:grpSpPr>
        <p:grpSp>
          <p:nvGrpSpPr>
            <p:cNvPr id="54" name="グループ化 53">
              <a:extLst>
                <a:ext uri="{FF2B5EF4-FFF2-40B4-BE49-F238E27FC236}">
                  <a16:creationId xmlns:a16="http://schemas.microsoft.com/office/drawing/2014/main" id="{9F28840A-CD01-BA4B-96FD-2B06157BB282}"/>
                </a:ext>
              </a:extLst>
            </p:cNvPr>
            <p:cNvGrpSpPr/>
            <p:nvPr/>
          </p:nvGrpSpPr>
          <p:grpSpPr>
            <a:xfrm>
              <a:off x="6255659" y="2300235"/>
              <a:ext cx="2056973" cy="510514"/>
              <a:chOff x="6487885" y="1828802"/>
              <a:chExt cx="2056973" cy="510514"/>
            </a:xfrm>
          </p:grpSpPr>
          <p:sp>
            <p:nvSpPr>
              <p:cNvPr id="56" name="テキスト ボックス 55">
                <a:extLst>
                  <a:ext uri="{FF2B5EF4-FFF2-40B4-BE49-F238E27FC236}">
                    <a16:creationId xmlns:a16="http://schemas.microsoft.com/office/drawing/2014/main" id="{07DB3920-2315-C645-805D-19CD8566D644}"/>
                  </a:ext>
                </a:extLst>
              </p:cNvPr>
              <p:cNvSpPr txBox="1"/>
              <p:nvPr/>
            </p:nvSpPr>
            <p:spPr>
              <a:xfrm>
                <a:off x="6487885" y="1828802"/>
                <a:ext cx="2056973" cy="400110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↑</a:t>
                </a:r>
                <a:r>
                  <a:rPr kumimoji="1" lang="ja-JP" altLang="en-US" sz="2000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■</a:t>
                </a:r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前に進みます</a:t>
                </a:r>
              </a:p>
            </p:txBody>
          </p:sp>
          <p:cxnSp>
            <p:nvCxnSpPr>
              <p:cNvPr id="57" name="直線コネクタ 56">
                <a:extLst>
                  <a:ext uri="{FF2B5EF4-FFF2-40B4-BE49-F238E27FC236}">
                    <a16:creationId xmlns:a16="http://schemas.microsoft.com/office/drawing/2014/main" id="{D696AA97-96F6-124A-A927-F58D583C4465}"/>
                  </a:ext>
                </a:extLst>
              </p:cNvPr>
              <p:cNvCxnSpPr/>
              <p:nvPr/>
            </p:nvCxnSpPr>
            <p:spPr>
              <a:xfrm>
                <a:off x="7489374" y="2159316"/>
                <a:ext cx="0" cy="180000"/>
              </a:xfrm>
              <a:prstGeom prst="lin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8D78DDAB-2CAC-4E40-A411-F20E72A80D5F}"/>
                </a:ext>
              </a:extLst>
            </p:cNvPr>
            <p:cNvSpPr txBox="1"/>
            <p:nvPr/>
          </p:nvSpPr>
          <p:spPr>
            <a:xfrm>
              <a:off x="6502399" y="2335566"/>
              <a:ext cx="3918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３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06100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11111E-6 L 0.46129 0.0094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56" y="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59D370-1486-764B-9B1D-07C4F071286D}"/>
              </a:ext>
            </a:extLst>
          </p:cNvPr>
          <p:cNvSpPr/>
          <p:nvPr/>
        </p:nvSpPr>
        <p:spPr>
          <a:xfrm>
            <a:off x="230819" y="310718"/>
            <a:ext cx="5370991" cy="5113538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B0BF7B2-E42D-3548-BA8E-4ABB10D80FA9}"/>
              </a:ext>
            </a:extLst>
          </p:cNvPr>
          <p:cNvSpPr/>
          <p:nvPr/>
        </p:nvSpPr>
        <p:spPr>
          <a:xfrm>
            <a:off x="1322774" y="1313895"/>
            <a:ext cx="3213717" cy="306279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653FBF3-48DB-6147-A143-03C9E0B93B4C}"/>
              </a:ext>
            </a:extLst>
          </p:cNvPr>
          <p:cNvSpPr/>
          <p:nvPr/>
        </p:nvSpPr>
        <p:spPr>
          <a:xfrm>
            <a:off x="834013" y="864704"/>
            <a:ext cx="4304517" cy="4084983"/>
          </a:xfrm>
          <a:prstGeom prst="rect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725657C-7290-F142-8A0A-6276D8AA0F26}"/>
              </a:ext>
            </a:extLst>
          </p:cNvPr>
          <p:cNvSpPr txBox="1"/>
          <p:nvPr/>
        </p:nvSpPr>
        <p:spPr>
          <a:xfrm rot="5400000">
            <a:off x="1242873" y="4715808"/>
            <a:ext cx="1107996" cy="369332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スタート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BB3487E4-C11F-2A44-BC83-D22BE7E91248}"/>
              </a:ext>
            </a:extLst>
          </p:cNvPr>
          <p:cNvGrpSpPr/>
          <p:nvPr/>
        </p:nvGrpSpPr>
        <p:grpSpPr>
          <a:xfrm>
            <a:off x="490945" y="4720659"/>
            <a:ext cx="861134" cy="488272"/>
            <a:chOff x="610151" y="5470864"/>
            <a:chExt cx="861134" cy="488272"/>
          </a:xfrm>
        </p:grpSpPr>
        <p:sp>
          <p:nvSpPr>
            <p:cNvPr id="14" name="角丸四角形 13">
              <a:extLst>
                <a:ext uri="{FF2B5EF4-FFF2-40B4-BE49-F238E27FC236}">
                  <a16:creationId xmlns:a16="http://schemas.microsoft.com/office/drawing/2014/main" id="{71E0C9D6-4DA5-E64C-9225-6E2ED08D2895}"/>
                </a:ext>
              </a:extLst>
            </p:cNvPr>
            <p:cNvSpPr/>
            <p:nvPr/>
          </p:nvSpPr>
          <p:spPr>
            <a:xfrm>
              <a:off x="1220916" y="5475310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>
              <a:extLst>
                <a:ext uri="{FF2B5EF4-FFF2-40B4-BE49-F238E27FC236}">
                  <a16:creationId xmlns:a16="http://schemas.microsoft.com/office/drawing/2014/main" id="{26B6C962-784B-7E42-9124-5E56545D0975}"/>
                </a:ext>
              </a:extLst>
            </p:cNvPr>
            <p:cNvSpPr/>
            <p:nvPr/>
          </p:nvSpPr>
          <p:spPr>
            <a:xfrm>
              <a:off x="645515" y="5484046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角丸四角形 15">
              <a:extLst>
                <a:ext uri="{FF2B5EF4-FFF2-40B4-BE49-F238E27FC236}">
                  <a16:creationId xmlns:a16="http://schemas.microsoft.com/office/drawing/2014/main" id="{84165547-66E3-0E4B-8FAA-90FAE83671A0}"/>
                </a:ext>
              </a:extLst>
            </p:cNvPr>
            <p:cNvSpPr/>
            <p:nvPr/>
          </p:nvSpPr>
          <p:spPr>
            <a:xfrm>
              <a:off x="1236725" y="5889507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角丸四角形 16">
              <a:extLst>
                <a:ext uri="{FF2B5EF4-FFF2-40B4-BE49-F238E27FC236}">
                  <a16:creationId xmlns:a16="http://schemas.microsoft.com/office/drawing/2014/main" id="{DD506EF6-62EB-6843-83D4-5CA913CDB332}"/>
                </a:ext>
              </a:extLst>
            </p:cNvPr>
            <p:cNvSpPr/>
            <p:nvPr/>
          </p:nvSpPr>
          <p:spPr>
            <a:xfrm>
              <a:off x="661324" y="5898243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4E49CB85-82FF-AC4A-853A-100DD6FDBCBF}"/>
                </a:ext>
              </a:extLst>
            </p:cNvPr>
            <p:cNvGrpSpPr/>
            <p:nvPr/>
          </p:nvGrpSpPr>
          <p:grpSpPr>
            <a:xfrm>
              <a:off x="610151" y="5470864"/>
              <a:ext cx="861134" cy="488272"/>
              <a:chOff x="6196614" y="648070"/>
              <a:chExt cx="861134" cy="488272"/>
            </a:xfrm>
          </p:grpSpPr>
          <p:sp>
            <p:nvSpPr>
              <p:cNvPr id="7" name="角丸四角形 6">
                <a:extLst>
                  <a:ext uri="{FF2B5EF4-FFF2-40B4-BE49-F238E27FC236}">
                    <a16:creationId xmlns:a16="http://schemas.microsoft.com/office/drawing/2014/main" id="{092B176E-46F7-774E-9CF9-B52B73046AFB}"/>
                  </a:ext>
                </a:extLst>
              </p:cNvPr>
              <p:cNvSpPr/>
              <p:nvPr/>
            </p:nvSpPr>
            <p:spPr>
              <a:xfrm>
                <a:off x="6196614" y="648070"/>
                <a:ext cx="861134" cy="488272"/>
              </a:xfrm>
              <a:prstGeom prst="roundRect">
                <a:avLst>
                  <a:gd name="adj" fmla="val 48066"/>
                </a:avLst>
              </a:prstGeom>
              <a:solidFill>
                <a:schemeClr val="accent4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月 7">
                <a:extLst>
                  <a:ext uri="{FF2B5EF4-FFF2-40B4-BE49-F238E27FC236}">
                    <a16:creationId xmlns:a16="http://schemas.microsoft.com/office/drawing/2014/main" id="{760F66A3-0602-A443-A43D-7A9C6A4A0F20}"/>
                  </a:ext>
                </a:extLst>
              </p:cNvPr>
              <p:cNvSpPr/>
              <p:nvPr/>
            </p:nvSpPr>
            <p:spPr>
              <a:xfrm flipH="1">
                <a:off x="6711073" y="683173"/>
                <a:ext cx="230521" cy="409903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月 10">
                <a:extLst>
                  <a:ext uri="{FF2B5EF4-FFF2-40B4-BE49-F238E27FC236}">
                    <a16:creationId xmlns:a16="http://schemas.microsoft.com/office/drawing/2014/main" id="{5193215C-17D8-704A-B404-A11A9670ECF2}"/>
                  </a:ext>
                </a:extLst>
              </p:cNvPr>
              <p:cNvSpPr/>
              <p:nvPr/>
            </p:nvSpPr>
            <p:spPr>
              <a:xfrm>
                <a:off x="6313739" y="729530"/>
                <a:ext cx="110532" cy="321547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8848CEE-F628-DE46-9252-DC2A1A7AAB24}"/>
              </a:ext>
            </a:extLst>
          </p:cNvPr>
          <p:cNvSpPr txBox="1"/>
          <p:nvPr/>
        </p:nvSpPr>
        <p:spPr>
          <a:xfrm>
            <a:off x="5747659" y="290051"/>
            <a:ext cx="33963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白い点線は１辺が３の正方形を表しています。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D91192F-FBEA-1148-BF5D-451CF79B4FFE}"/>
              </a:ext>
            </a:extLst>
          </p:cNvPr>
          <p:cNvSpPr txBox="1"/>
          <p:nvPr/>
        </p:nvSpPr>
        <p:spPr>
          <a:xfrm>
            <a:off x="5717221" y="997998"/>
            <a:ext cx="33963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点線をなぞるように車を動かそう。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BF93C7E-D177-ED41-8734-C47D040CAF30}"/>
              </a:ext>
            </a:extLst>
          </p:cNvPr>
          <p:cNvSpPr txBox="1"/>
          <p:nvPr/>
        </p:nvSpPr>
        <p:spPr>
          <a:xfrm>
            <a:off x="5790258" y="3684440"/>
            <a:ext cx="697627" cy="400110"/>
          </a:xfrm>
          <a:prstGeom prst="rect">
            <a:avLst/>
          </a:prstGeom>
          <a:solidFill>
            <a:srgbClr val="0070C0"/>
          </a:solidFill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solidFill>
                  <a:schemeClr val="bg1"/>
                </a:solidFill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実行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6442355-CEBE-934A-8567-D331A6FA6125}"/>
              </a:ext>
            </a:extLst>
          </p:cNvPr>
          <p:cNvSpPr/>
          <p:nvPr/>
        </p:nvSpPr>
        <p:spPr>
          <a:xfrm>
            <a:off x="5747659" y="290050"/>
            <a:ext cx="3251198" cy="1415833"/>
          </a:xfrm>
          <a:prstGeom prst="rect">
            <a:avLst/>
          </a:prstGeom>
          <a:noFill/>
          <a:ln w="508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1433BABC-B16C-DD4F-AB30-750DEDD79C5E}"/>
              </a:ext>
            </a:extLst>
          </p:cNvPr>
          <p:cNvGrpSpPr/>
          <p:nvPr/>
        </p:nvGrpSpPr>
        <p:grpSpPr>
          <a:xfrm>
            <a:off x="6487885" y="1828802"/>
            <a:ext cx="1569660" cy="510514"/>
            <a:chOff x="6487885" y="1828802"/>
            <a:chExt cx="1569660" cy="510514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11BA4B7D-623D-4645-B6D8-B46029B119FC}"/>
                </a:ext>
              </a:extLst>
            </p:cNvPr>
            <p:cNvSpPr txBox="1"/>
            <p:nvPr/>
          </p:nvSpPr>
          <p:spPr>
            <a:xfrm>
              <a:off x="6487885" y="1828802"/>
              <a:ext cx="1569660" cy="369332"/>
            </a:xfrm>
            <a:prstGeom prst="rect">
              <a:avLst/>
            </a:prstGeom>
            <a:solidFill>
              <a:srgbClr val="0070C0"/>
            </a:solidFill>
          </p:spPr>
          <p:txBody>
            <a:bodyPr wrap="none" rtlCol="0">
              <a:spAutoFit/>
            </a:bodyPr>
            <a:lstStyle/>
            <a:p>
              <a:r>
                <a:rPr kumimoji="1" lang="ja-JP" altLang="en-US">
                  <a:solidFill>
                    <a:schemeClr val="bg1"/>
                  </a:solidFill>
                  <a:latin typeface="Hiragino Kaku Gothic Pro W3" panose="020B0300000000000000" pitchFamily="34" charset="-128"/>
                  <a:ea typeface="Hiragino Kaku Gothic Pro W3" panose="020B0300000000000000" pitchFamily="34" charset="-128"/>
                </a:rPr>
                <a:t>実行をおすと</a:t>
              </a:r>
            </a:p>
          </p:txBody>
        </p: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A8F09D7C-FE9B-BE4C-AB9E-6AE988BFEE74}"/>
                </a:ext>
              </a:extLst>
            </p:cNvPr>
            <p:cNvCxnSpPr/>
            <p:nvPr/>
          </p:nvCxnSpPr>
          <p:spPr>
            <a:xfrm>
              <a:off x="7257146" y="2159316"/>
              <a:ext cx="0" cy="180000"/>
            </a:xfrm>
            <a:prstGeom prst="line">
              <a:avLst/>
            </a:prstGeom>
            <a:ln w="508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0DE4BEAD-27CB-6E49-A06A-05A1FE8ADC41}"/>
              </a:ext>
            </a:extLst>
          </p:cNvPr>
          <p:cNvSpPr/>
          <p:nvPr/>
        </p:nvSpPr>
        <p:spPr>
          <a:xfrm>
            <a:off x="6381150" y="2867487"/>
            <a:ext cx="447826" cy="316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0" name="図 39">
            <a:extLst>
              <a:ext uri="{FF2B5EF4-FFF2-40B4-BE49-F238E27FC236}">
                <a16:creationId xmlns:a16="http://schemas.microsoft.com/office/drawing/2014/main" id="{635FE125-0F40-FC4B-A26A-610BA7603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601810" y="3884495"/>
            <a:ext cx="1133145" cy="1133145"/>
          </a:xfrm>
          <a:prstGeom prst="rect">
            <a:avLst/>
          </a:prstGeom>
        </p:spPr>
      </p:pic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67FF524D-4C54-B149-BF72-A4E9F3E3F4AF}"/>
              </a:ext>
            </a:extLst>
          </p:cNvPr>
          <p:cNvGrpSpPr/>
          <p:nvPr/>
        </p:nvGrpSpPr>
        <p:grpSpPr>
          <a:xfrm>
            <a:off x="6255659" y="2300235"/>
            <a:ext cx="2056973" cy="510514"/>
            <a:chOff x="6255659" y="2300235"/>
            <a:chExt cx="2056973" cy="510514"/>
          </a:xfrm>
        </p:grpSpPr>
        <p:grpSp>
          <p:nvGrpSpPr>
            <p:cNvPr id="41" name="グループ化 40">
              <a:extLst>
                <a:ext uri="{FF2B5EF4-FFF2-40B4-BE49-F238E27FC236}">
                  <a16:creationId xmlns:a16="http://schemas.microsoft.com/office/drawing/2014/main" id="{FCE7B811-3CAE-6849-AA5F-188A0FF4F4D8}"/>
                </a:ext>
              </a:extLst>
            </p:cNvPr>
            <p:cNvGrpSpPr/>
            <p:nvPr/>
          </p:nvGrpSpPr>
          <p:grpSpPr>
            <a:xfrm>
              <a:off x="6255659" y="2300235"/>
              <a:ext cx="2056973" cy="510514"/>
              <a:chOff x="6487885" y="1828802"/>
              <a:chExt cx="2056973" cy="510514"/>
            </a:xfrm>
          </p:grpSpPr>
          <p:sp>
            <p:nvSpPr>
              <p:cNvPr id="43" name="テキスト ボックス 42">
                <a:extLst>
                  <a:ext uri="{FF2B5EF4-FFF2-40B4-BE49-F238E27FC236}">
                    <a16:creationId xmlns:a16="http://schemas.microsoft.com/office/drawing/2014/main" id="{90719806-D4D6-834A-9545-585C8F993E78}"/>
                  </a:ext>
                </a:extLst>
              </p:cNvPr>
              <p:cNvSpPr txBox="1"/>
              <p:nvPr/>
            </p:nvSpPr>
            <p:spPr>
              <a:xfrm>
                <a:off x="6487885" y="1828802"/>
                <a:ext cx="2056973" cy="400110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↑</a:t>
                </a:r>
                <a:r>
                  <a:rPr kumimoji="1" lang="ja-JP" altLang="en-US" sz="2000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■</a:t>
                </a:r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前に進みます</a:t>
                </a:r>
              </a:p>
            </p:txBody>
          </p:sp>
          <p:cxnSp>
            <p:nvCxnSpPr>
              <p:cNvPr id="44" name="直線コネクタ 43">
                <a:extLst>
                  <a:ext uri="{FF2B5EF4-FFF2-40B4-BE49-F238E27FC236}">
                    <a16:creationId xmlns:a16="http://schemas.microsoft.com/office/drawing/2014/main" id="{B2E1E9DA-0787-3D4D-9DA4-5F68E6176E85}"/>
                  </a:ext>
                </a:extLst>
              </p:cNvPr>
              <p:cNvCxnSpPr/>
              <p:nvPr/>
            </p:nvCxnSpPr>
            <p:spPr>
              <a:xfrm>
                <a:off x="7489374" y="2159316"/>
                <a:ext cx="0" cy="180000"/>
              </a:xfrm>
              <a:prstGeom prst="lin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1D2283C4-BF2E-5A4D-A571-17C2FD8C3BEF}"/>
                </a:ext>
              </a:extLst>
            </p:cNvPr>
            <p:cNvSpPr txBox="1"/>
            <p:nvPr/>
          </p:nvSpPr>
          <p:spPr>
            <a:xfrm>
              <a:off x="6502399" y="2335566"/>
              <a:ext cx="3918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３</a:t>
              </a:r>
            </a:p>
          </p:txBody>
        </p: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E0CEF624-73FF-B642-8F77-CD9EB9B7816F}"/>
              </a:ext>
            </a:extLst>
          </p:cNvPr>
          <p:cNvGrpSpPr/>
          <p:nvPr/>
        </p:nvGrpSpPr>
        <p:grpSpPr>
          <a:xfrm>
            <a:off x="6081491" y="2813001"/>
            <a:ext cx="2584362" cy="510514"/>
            <a:chOff x="6081491" y="2813001"/>
            <a:chExt cx="2584362" cy="510514"/>
          </a:xfrm>
        </p:grpSpPr>
        <p:grpSp>
          <p:nvGrpSpPr>
            <p:cNvPr id="45" name="グループ化 44">
              <a:extLst>
                <a:ext uri="{FF2B5EF4-FFF2-40B4-BE49-F238E27FC236}">
                  <a16:creationId xmlns:a16="http://schemas.microsoft.com/office/drawing/2014/main" id="{BA664AC1-CBF7-904F-867B-E10A3741D6D3}"/>
                </a:ext>
              </a:extLst>
            </p:cNvPr>
            <p:cNvGrpSpPr/>
            <p:nvPr/>
          </p:nvGrpSpPr>
          <p:grpSpPr>
            <a:xfrm>
              <a:off x="6081491" y="2813001"/>
              <a:ext cx="2584362" cy="510514"/>
              <a:chOff x="6487885" y="1828802"/>
              <a:chExt cx="2584362" cy="510514"/>
            </a:xfrm>
          </p:grpSpPr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685F0FA9-171B-8345-9782-7FF36B91B28F}"/>
                  </a:ext>
                </a:extLst>
              </p:cNvPr>
              <p:cNvSpPr txBox="1"/>
              <p:nvPr/>
            </p:nvSpPr>
            <p:spPr>
              <a:xfrm>
                <a:off x="6487885" y="1828802"/>
                <a:ext cx="2584362" cy="40011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2000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←     </a:t>
                </a:r>
                <a:r>
                  <a:rPr kumimoji="1" lang="en-US" altLang="ja-JP" sz="2000" dirty="0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°</a:t>
                </a:r>
                <a:r>
                  <a:rPr kumimoji="1" lang="ja-JP" altLang="en-US" sz="2000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左</a:t>
                </a:r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に回転します</a:t>
                </a:r>
              </a:p>
            </p:txBody>
          </p:sp>
          <p:cxnSp>
            <p:nvCxnSpPr>
              <p:cNvPr id="49" name="直線コネクタ 48">
                <a:extLst>
                  <a:ext uri="{FF2B5EF4-FFF2-40B4-BE49-F238E27FC236}">
                    <a16:creationId xmlns:a16="http://schemas.microsoft.com/office/drawing/2014/main" id="{30539596-0D17-8444-B6DC-0738C22A8964}"/>
                  </a:ext>
                </a:extLst>
              </p:cNvPr>
              <p:cNvCxnSpPr/>
              <p:nvPr/>
            </p:nvCxnSpPr>
            <p:spPr>
              <a:xfrm>
                <a:off x="7663545" y="2159316"/>
                <a:ext cx="0" cy="180000"/>
              </a:xfrm>
              <a:prstGeom prst="line">
                <a:avLst/>
              </a:prstGeom>
              <a:ln w="508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53E4C5B0-E830-9949-8365-12E451310803}"/>
                </a:ext>
              </a:extLst>
            </p:cNvPr>
            <p:cNvSpPr/>
            <p:nvPr/>
          </p:nvSpPr>
          <p:spPr>
            <a:xfrm>
              <a:off x="6381150" y="2867487"/>
              <a:ext cx="447826" cy="3160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B94CA494-6043-1B48-B5D6-8C50CA7B6775}"/>
                </a:ext>
              </a:extLst>
            </p:cNvPr>
            <p:cNvSpPr txBox="1"/>
            <p:nvPr/>
          </p:nvSpPr>
          <p:spPr>
            <a:xfrm>
              <a:off x="6342750" y="2869954"/>
              <a:ext cx="740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90</a:t>
              </a:r>
              <a:endParaRPr kumimoji="1" lang="ja-JP" altLang="en-US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</p:txBody>
        </p:sp>
      </p:grp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B54F241E-3FF1-7841-98AE-E45AD6FC4C4C}"/>
              </a:ext>
            </a:extLst>
          </p:cNvPr>
          <p:cNvGrpSpPr/>
          <p:nvPr/>
        </p:nvGrpSpPr>
        <p:grpSpPr>
          <a:xfrm>
            <a:off x="6251749" y="3306844"/>
            <a:ext cx="2056973" cy="510514"/>
            <a:chOff x="6255659" y="2300235"/>
            <a:chExt cx="2056973" cy="510514"/>
          </a:xfrm>
        </p:grpSpPr>
        <p:grpSp>
          <p:nvGrpSpPr>
            <p:cNvPr id="54" name="グループ化 53">
              <a:extLst>
                <a:ext uri="{FF2B5EF4-FFF2-40B4-BE49-F238E27FC236}">
                  <a16:creationId xmlns:a16="http://schemas.microsoft.com/office/drawing/2014/main" id="{9F28840A-CD01-BA4B-96FD-2B06157BB282}"/>
                </a:ext>
              </a:extLst>
            </p:cNvPr>
            <p:cNvGrpSpPr/>
            <p:nvPr/>
          </p:nvGrpSpPr>
          <p:grpSpPr>
            <a:xfrm>
              <a:off x="6255659" y="2300235"/>
              <a:ext cx="2056973" cy="510514"/>
              <a:chOff x="6487885" y="1828802"/>
              <a:chExt cx="2056973" cy="510514"/>
            </a:xfrm>
          </p:grpSpPr>
          <p:sp>
            <p:nvSpPr>
              <p:cNvPr id="56" name="テキスト ボックス 55">
                <a:extLst>
                  <a:ext uri="{FF2B5EF4-FFF2-40B4-BE49-F238E27FC236}">
                    <a16:creationId xmlns:a16="http://schemas.microsoft.com/office/drawing/2014/main" id="{07DB3920-2315-C645-805D-19CD8566D644}"/>
                  </a:ext>
                </a:extLst>
              </p:cNvPr>
              <p:cNvSpPr txBox="1"/>
              <p:nvPr/>
            </p:nvSpPr>
            <p:spPr>
              <a:xfrm>
                <a:off x="6487885" y="1828802"/>
                <a:ext cx="2056973" cy="400110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↑</a:t>
                </a:r>
                <a:r>
                  <a:rPr kumimoji="1" lang="ja-JP" altLang="en-US" sz="2000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■</a:t>
                </a:r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前に進みます</a:t>
                </a:r>
              </a:p>
            </p:txBody>
          </p:sp>
          <p:cxnSp>
            <p:nvCxnSpPr>
              <p:cNvPr id="57" name="直線コネクタ 56">
                <a:extLst>
                  <a:ext uri="{FF2B5EF4-FFF2-40B4-BE49-F238E27FC236}">
                    <a16:creationId xmlns:a16="http://schemas.microsoft.com/office/drawing/2014/main" id="{D696AA97-96F6-124A-A927-F58D583C4465}"/>
                  </a:ext>
                </a:extLst>
              </p:cNvPr>
              <p:cNvCxnSpPr/>
              <p:nvPr/>
            </p:nvCxnSpPr>
            <p:spPr>
              <a:xfrm>
                <a:off x="7489374" y="2159316"/>
                <a:ext cx="0" cy="180000"/>
              </a:xfrm>
              <a:prstGeom prst="lin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8D78DDAB-2CAC-4E40-A411-F20E72A80D5F}"/>
                </a:ext>
              </a:extLst>
            </p:cNvPr>
            <p:cNvSpPr txBox="1"/>
            <p:nvPr/>
          </p:nvSpPr>
          <p:spPr>
            <a:xfrm>
              <a:off x="6502399" y="2335566"/>
              <a:ext cx="3918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３</a:t>
              </a:r>
            </a:p>
          </p:txBody>
        </p:sp>
      </p:grp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DCE9BA57-6449-E047-8B61-31B526E80E22}"/>
              </a:ext>
            </a:extLst>
          </p:cNvPr>
          <p:cNvGrpSpPr/>
          <p:nvPr/>
        </p:nvGrpSpPr>
        <p:grpSpPr>
          <a:xfrm>
            <a:off x="1417304" y="1233795"/>
            <a:ext cx="3489657" cy="1107997"/>
            <a:chOff x="2444817" y="3281007"/>
            <a:chExt cx="2951889" cy="1095685"/>
          </a:xfrm>
        </p:grpSpPr>
        <p:sp>
          <p:nvSpPr>
            <p:cNvPr id="59" name="角丸四角形吹き出し 58">
              <a:extLst>
                <a:ext uri="{FF2B5EF4-FFF2-40B4-BE49-F238E27FC236}">
                  <a16:creationId xmlns:a16="http://schemas.microsoft.com/office/drawing/2014/main" id="{0C724689-3234-C541-9DD5-DDB0ACE55D5B}"/>
                </a:ext>
              </a:extLst>
            </p:cNvPr>
            <p:cNvSpPr/>
            <p:nvPr/>
          </p:nvSpPr>
          <p:spPr>
            <a:xfrm>
              <a:off x="2444817" y="3281007"/>
              <a:ext cx="2577126" cy="1095685"/>
            </a:xfrm>
            <a:prstGeom prst="wedgeRoundRectCallout">
              <a:avLst>
                <a:gd name="adj1" fmla="val 57559"/>
                <a:gd name="adj2" fmla="val -48003"/>
                <a:gd name="adj3" fmla="val 16667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86816B94-6C6F-D141-BAD0-7F168508B748}"/>
                </a:ext>
              </a:extLst>
            </p:cNvPr>
            <p:cNvSpPr txBox="1"/>
            <p:nvPr/>
          </p:nvSpPr>
          <p:spPr>
            <a:xfrm>
              <a:off x="2566537" y="3378401"/>
              <a:ext cx="2830169" cy="9130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うまくできたね！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この後、どのように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命令を出せばいいかな？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06868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11111E-6 L 0.46129 0.0094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56" y="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6129 -0.0025 L 0.46129 -0.71722 " pathEditMode="relative" ptsTypes="AA"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59D370-1486-764B-9B1D-07C4F071286D}"/>
              </a:ext>
            </a:extLst>
          </p:cNvPr>
          <p:cNvSpPr/>
          <p:nvPr/>
        </p:nvSpPr>
        <p:spPr>
          <a:xfrm>
            <a:off x="230819" y="310718"/>
            <a:ext cx="5370991" cy="5113538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B0BF7B2-E42D-3548-BA8E-4ABB10D80FA9}"/>
              </a:ext>
            </a:extLst>
          </p:cNvPr>
          <p:cNvSpPr/>
          <p:nvPr/>
        </p:nvSpPr>
        <p:spPr>
          <a:xfrm>
            <a:off x="1322774" y="1313895"/>
            <a:ext cx="3213717" cy="306279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653FBF3-48DB-6147-A143-03C9E0B93B4C}"/>
              </a:ext>
            </a:extLst>
          </p:cNvPr>
          <p:cNvSpPr/>
          <p:nvPr/>
        </p:nvSpPr>
        <p:spPr>
          <a:xfrm>
            <a:off x="834013" y="864704"/>
            <a:ext cx="4304517" cy="4084983"/>
          </a:xfrm>
          <a:prstGeom prst="rect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725657C-7290-F142-8A0A-6276D8AA0F26}"/>
              </a:ext>
            </a:extLst>
          </p:cNvPr>
          <p:cNvSpPr txBox="1"/>
          <p:nvPr/>
        </p:nvSpPr>
        <p:spPr>
          <a:xfrm rot="5400000">
            <a:off x="1242873" y="4715808"/>
            <a:ext cx="1107996" cy="369332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スタート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BB3487E4-C11F-2A44-BC83-D22BE7E91248}"/>
              </a:ext>
            </a:extLst>
          </p:cNvPr>
          <p:cNvGrpSpPr/>
          <p:nvPr/>
        </p:nvGrpSpPr>
        <p:grpSpPr>
          <a:xfrm>
            <a:off x="490945" y="4720659"/>
            <a:ext cx="861134" cy="488272"/>
            <a:chOff x="610151" y="5470864"/>
            <a:chExt cx="861134" cy="488272"/>
          </a:xfrm>
        </p:grpSpPr>
        <p:sp>
          <p:nvSpPr>
            <p:cNvPr id="14" name="角丸四角形 13">
              <a:extLst>
                <a:ext uri="{FF2B5EF4-FFF2-40B4-BE49-F238E27FC236}">
                  <a16:creationId xmlns:a16="http://schemas.microsoft.com/office/drawing/2014/main" id="{71E0C9D6-4DA5-E64C-9225-6E2ED08D2895}"/>
                </a:ext>
              </a:extLst>
            </p:cNvPr>
            <p:cNvSpPr/>
            <p:nvPr/>
          </p:nvSpPr>
          <p:spPr>
            <a:xfrm>
              <a:off x="1220916" y="5475310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>
              <a:extLst>
                <a:ext uri="{FF2B5EF4-FFF2-40B4-BE49-F238E27FC236}">
                  <a16:creationId xmlns:a16="http://schemas.microsoft.com/office/drawing/2014/main" id="{26B6C962-784B-7E42-9124-5E56545D0975}"/>
                </a:ext>
              </a:extLst>
            </p:cNvPr>
            <p:cNvSpPr/>
            <p:nvPr/>
          </p:nvSpPr>
          <p:spPr>
            <a:xfrm>
              <a:off x="645515" y="5484046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角丸四角形 15">
              <a:extLst>
                <a:ext uri="{FF2B5EF4-FFF2-40B4-BE49-F238E27FC236}">
                  <a16:creationId xmlns:a16="http://schemas.microsoft.com/office/drawing/2014/main" id="{84165547-66E3-0E4B-8FAA-90FAE83671A0}"/>
                </a:ext>
              </a:extLst>
            </p:cNvPr>
            <p:cNvSpPr/>
            <p:nvPr/>
          </p:nvSpPr>
          <p:spPr>
            <a:xfrm>
              <a:off x="1236725" y="5889507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角丸四角形 16">
              <a:extLst>
                <a:ext uri="{FF2B5EF4-FFF2-40B4-BE49-F238E27FC236}">
                  <a16:creationId xmlns:a16="http://schemas.microsoft.com/office/drawing/2014/main" id="{DD506EF6-62EB-6843-83D4-5CA913CDB332}"/>
                </a:ext>
              </a:extLst>
            </p:cNvPr>
            <p:cNvSpPr/>
            <p:nvPr/>
          </p:nvSpPr>
          <p:spPr>
            <a:xfrm>
              <a:off x="661324" y="5898243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4E49CB85-82FF-AC4A-853A-100DD6FDBCBF}"/>
                </a:ext>
              </a:extLst>
            </p:cNvPr>
            <p:cNvGrpSpPr/>
            <p:nvPr/>
          </p:nvGrpSpPr>
          <p:grpSpPr>
            <a:xfrm>
              <a:off x="610151" y="5470864"/>
              <a:ext cx="861134" cy="488272"/>
              <a:chOff x="6196614" y="648070"/>
              <a:chExt cx="861134" cy="488272"/>
            </a:xfrm>
          </p:grpSpPr>
          <p:sp>
            <p:nvSpPr>
              <p:cNvPr id="7" name="角丸四角形 6">
                <a:extLst>
                  <a:ext uri="{FF2B5EF4-FFF2-40B4-BE49-F238E27FC236}">
                    <a16:creationId xmlns:a16="http://schemas.microsoft.com/office/drawing/2014/main" id="{092B176E-46F7-774E-9CF9-B52B73046AFB}"/>
                  </a:ext>
                </a:extLst>
              </p:cNvPr>
              <p:cNvSpPr/>
              <p:nvPr/>
            </p:nvSpPr>
            <p:spPr>
              <a:xfrm>
                <a:off x="6196614" y="648070"/>
                <a:ext cx="861134" cy="488272"/>
              </a:xfrm>
              <a:prstGeom prst="roundRect">
                <a:avLst>
                  <a:gd name="adj" fmla="val 48066"/>
                </a:avLst>
              </a:prstGeom>
              <a:solidFill>
                <a:schemeClr val="accent4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月 7">
                <a:extLst>
                  <a:ext uri="{FF2B5EF4-FFF2-40B4-BE49-F238E27FC236}">
                    <a16:creationId xmlns:a16="http://schemas.microsoft.com/office/drawing/2014/main" id="{760F66A3-0602-A443-A43D-7A9C6A4A0F20}"/>
                  </a:ext>
                </a:extLst>
              </p:cNvPr>
              <p:cNvSpPr/>
              <p:nvPr/>
            </p:nvSpPr>
            <p:spPr>
              <a:xfrm flipH="1">
                <a:off x="6711073" y="683173"/>
                <a:ext cx="230521" cy="409903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月 10">
                <a:extLst>
                  <a:ext uri="{FF2B5EF4-FFF2-40B4-BE49-F238E27FC236}">
                    <a16:creationId xmlns:a16="http://schemas.microsoft.com/office/drawing/2014/main" id="{5193215C-17D8-704A-B404-A11A9670ECF2}"/>
                  </a:ext>
                </a:extLst>
              </p:cNvPr>
              <p:cNvSpPr/>
              <p:nvPr/>
            </p:nvSpPr>
            <p:spPr>
              <a:xfrm>
                <a:off x="6313739" y="729530"/>
                <a:ext cx="110532" cy="321547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BF93C7E-D177-ED41-8734-C47D040CAF30}"/>
              </a:ext>
            </a:extLst>
          </p:cNvPr>
          <p:cNvSpPr txBox="1"/>
          <p:nvPr/>
        </p:nvSpPr>
        <p:spPr>
          <a:xfrm>
            <a:off x="5790258" y="3684440"/>
            <a:ext cx="697627" cy="400110"/>
          </a:xfrm>
          <a:prstGeom prst="rect">
            <a:avLst/>
          </a:prstGeom>
          <a:solidFill>
            <a:srgbClr val="0070C0"/>
          </a:solidFill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solidFill>
                  <a:schemeClr val="bg1"/>
                </a:solidFill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実行</a:t>
            </a:r>
          </a:p>
        </p:txBody>
      </p:sp>
      <p:pic>
        <p:nvPicPr>
          <p:cNvPr id="40" name="図 39">
            <a:extLst>
              <a:ext uri="{FF2B5EF4-FFF2-40B4-BE49-F238E27FC236}">
                <a16:creationId xmlns:a16="http://schemas.microsoft.com/office/drawing/2014/main" id="{635FE125-0F40-FC4B-A26A-610BA7603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601810" y="3884495"/>
            <a:ext cx="1133145" cy="1133145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6D78F3C-21D9-704D-B19B-04546E04A4F5}"/>
              </a:ext>
            </a:extLst>
          </p:cNvPr>
          <p:cNvGrpSpPr/>
          <p:nvPr/>
        </p:nvGrpSpPr>
        <p:grpSpPr>
          <a:xfrm>
            <a:off x="6081491" y="348348"/>
            <a:ext cx="2606135" cy="4494906"/>
            <a:chOff x="6081491" y="348348"/>
            <a:chExt cx="2606135" cy="4494906"/>
          </a:xfrm>
        </p:grpSpPr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1433BABC-B16C-DD4F-AB30-750DEDD79C5E}"/>
                </a:ext>
              </a:extLst>
            </p:cNvPr>
            <p:cNvGrpSpPr/>
            <p:nvPr/>
          </p:nvGrpSpPr>
          <p:grpSpPr>
            <a:xfrm>
              <a:off x="6487885" y="348348"/>
              <a:ext cx="1569660" cy="510514"/>
              <a:chOff x="6487885" y="1828802"/>
              <a:chExt cx="1569660" cy="510514"/>
            </a:xfrm>
          </p:grpSpPr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11BA4B7D-623D-4645-B6D8-B46029B119FC}"/>
                  </a:ext>
                </a:extLst>
              </p:cNvPr>
              <p:cNvSpPr txBox="1"/>
              <p:nvPr/>
            </p:nvSpPr>
            <p:spPr>
              <a:xfrm>
                <a:off x="6487885" y="1828802"/>
                <a:ext cx="1569660" cy="369332"/>
              </a:xfrm>
              <a:prstGeom prst="rect">
                <a:avLst/>
              </a:prstGeom>
              <a:solidFill>
                <a:srgbClr val="0070C0"/>
              </a:solidFill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実行をおすと</a:t>
                </a:r>
              </a:p>
            </p:txBody>
          </p:sp>
          <p:cxnSp>
            <p:nvCxnSpPr>
              <p:cNvPr id="27" name="直線コネクタ 26">
                <a:extLst>
                  <a:ext uri="{FF2B5EF4-FFF2-40B4-BE49-F238E27FC236}">
                    <a16:creationId xmlns:a16="http://schemas.microsoft.com/office/drawing/2014/main" id="{A8F09D7C-FE9B-BE4C-AB9E-6AE988BFEE74}"/>
                  </a:ext>
                </a:extLst>
              </p:cNvPr>
              <p:cNvCxnSpPr/>
              <p:nvPr/>
            </p:nvCxnSpPr>
            <p:spPr>
              <a:xfrm>
                <a:off x="7257146" y="2159316"/>
                <a:ext cx="0" cy="180000"/>
              </a:xfrm>
              <a:prstGeom prst="line">
                <a:avLst/>
              </a:prstGeom>
              <a:ln w="508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0DE4BEAD-27CB-6E49-A06A-05A1FE8ADC41}"/>
                </a:ext>
              </a:extLst>
            </p:cNvPr>
            <p:cNvSpPr/>
            <p:nvPr/>
          </p:nvSpPr>
          <p:spPr>
            <a:xfrm>
              <a:off x="6381150" y="1387033"/>
              <a:ext cx="447826" cy="3160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4" name="グループ化 33">
              <a:extLst>
                <a:ext uri="{FF2B5EF4-FFF2-40B4-BE49-F238E27FC236}">
                  <a16:creationId xmlns:a16="http://schemas.microsoft.com/office/drawing/2014/main" id="{67FF524D-4C54-B149-BF72-A4E9F3E3F4AF}"/>
                </a:ext>
              </a:extLst>
            </p:cNvPr>
            <p:cNvGrpSpPr/>
            <p:nvPr/>
          </p:nvGrpSpPr>
          <p:grpSpPr>
            <a:xfrm>
              <a:off x="6255659" y="819781"/>
              <a:ext cx="2056973" cy="510514"/>
              <a:chOff x="6255659" y="2300235"/>
              <a:chExt cx="2056973" cy="510514"/>
            </a:xfrm>
          </p:grpSpPr>
          <p:grpSp>
            <p:nvGrpSpPr>
              <p:cNvPr id="41" name="グループ化 40">
                <a:extLst>
                  <a:ext uri="{FF2B5EF4-FFF2-40B4-BE49-F238E27FC236}">
                    <a16:creationId xmlns:a16="http://schemas.microsoft.com/office/drawing/2014/main" id="{FCE7B811-3CAE-6849-AA5F-188A0FF4F4D8}"/>
                  </a:ext>
                </a:extLst>
              </p:cNvPr>
              <p:cNvGrpSpPr/>
              <p:nvPr/>
            </p:nvGrpSpPr>
            <p:grpSpPr>
              <a:xfrm>
                <a:off x="6255659" y="2300235"/>
                <a:ext cx="2056973" cy="510514"/>
                <a:chOff x="6487885" y="1828802"/>
                <a:chExt cx="2056973" cy="510514"/>
              </a:xfrm>
            </p:grpSpPr>
            <p:sp>
              <p:nvSpPr>
                <p:cNvPr id="43" name="テキスト ボックス 42">
                  <a:extLst>
                    <a:ext uri="{FF2B5EF4-FFF2-40B4-BE49-F238E27FC236}">
                      <a16:creationId xmlns:a16="http://schemas.microsoft.com/office/drawing/2014/main" id="{90719806-D4D6-834A-9545-585C8F993E78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056973" cy="400110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↑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■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前に進みます</a:t>
                  </a:r>
                </a:p>
              </p:txBody>
            </p:sp>
            <p:cxnSp>
              <p:nvCxnSpPr>
                <p:cNvPr id="44" name="直線コネクタ 43">
                  <a:extLst>
                    <a:ext uri="{FF2B5EF4-FFF2-40B4-BE49-F238E27FC236}">
                      <a16:creationId xmlns:a16="http://schemas.microsoft.com/office/drawing/2014/main" id="{B2E1E9DA-0787-3D4D-9DA4-5F68E6176E85}"/>
                    </a:ext>
                  </a:extLst>
                </p:cNvPr>
                <p:cNvCxnSpPr/>
                <p:nvPr/>
              </p:nvCxnSpPr>
              <p:spPr>
                <a:xfrm>
                  <a:off x="7489374" y="2159316"/>
                  <a:ext cx="0" cy="180000"/>
                </a:xfrm>
                <a:prstGeom prst="line">
                  <a:avLst/>
                </a:prstGeom>
                <a:ln w="508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1D2283C4-BF2E-5A4D-A571-17C2FD8C3BEF}"/>
                  </a:ext>
                </a:extLst>
              </p:cNvPr>
              <p:cNvSpPr txBox="1"/>
              <p:nvPr/>
            </p:nvSpPr>
            <p:spPr>
              <a:xfrm>
                <a:off x="6502399" y="2335566"/>
                <a:ext cx="391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３</a:t>
                </a:r>
              </a:p>
            </p:txBody>
          </p:sp>
        </p:grpSp>
        <p:grpSp>
          <p:nvGrpSpPr>
            <p:cNvPr id="38" name="グループ化 37">
              <a:extLst>
                <a:ext uri="{FF2B5EF4-FFF2-40B4-BE49-F238E27FC236}">
                  <a16:creationId xmlns:a16="http://schemas.microsoft.com/office/drawing/2014/main" id="{E0CEF624-73FF-B642-8F77-CD9EB9B7816F}"/>
                </a:ext>
              </a:extLst>
            </p:cNvPr>
            <p:cNvGrpSpPr/>
            <p:nvPr/>
          </p:nvGrpSpPr>
          <p:grpSpPr>
            <a:xfrm>
              <a:off x="6081491" y="1332547"/>
              <a:ext cx="2584362" cy="510514"/>
              <a:chOff x="6081491" y="2813001"/>
              <a:chExt cx="2584362" cy="510514"/>
            </a:xfrm>
          </p:grpSpPr>
          <p:grpSp>
            <p:nvGrpSpPr>
              <p:cNvPr id="45" name="グループ化 44">
                <a:extLst>
                  <a:ext uri="{FF2B5EF4-FFF2-40B4-BE49-F238E27FC236}">
                    <a16:creationId xmlns:a16="http://schemas.microsoft.com/office/drawing/2014/main" id="{BA664AC1-CBF7-904F-867B-E10A3741D6D3}"/>
                  </a:ext>
                </a:extLst>
              </p:cNvPr>
              <p:cNvGrpSpPr/>
              <p:nvPr/>
            </p:nvGrpSpPr>
            <p:grpSpPr>
              <a:xfrm>
                <a:off x="6081491" y="2813001"/>
                <a:ext cx="2584362" cy="510514"/>
                <a:chOff x="6487885" y="1828802"/>
                <a:chExt cx="2584362" cy="510514"/>
              </a:xfrm>
            </p:grpSpPr>
            <p:sp>
              <p:nvSpPr>
                <p:cNvPr id="48" name="テキスト ボックス 47">
                  <a:extLst>
                    <a:ext uri="{FF2B5EF4-FFF2-40B4-BE49-F238E27FC236}">
                      <a16:creationId xmlns:a16="http://schemas.microsoft.com/office/drawing/2014/main" id="{685F0FA9-171B-8345-9782-7FF36B91B28F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584362" cy="40011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←     </a:t>
                  </a:r>
                  <a:r>
                    <a:rPr kumimoji="1" lang="en-US" altLang="ja-JP" sz="2000" dirty="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°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左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に回転します</a:t>
                  </a:r>
                </a:p>
              </p:txBody>
            </p:sp>
            <p:cxnSp>
              <p:nvCxnSpPr>
                <p:cNvPr id="49" name="直線コネクタ 48">
                  <a:extLst>
                    <a:ext uri="{FF2B5EF4-FFF2-40B4-BE49-F238E27FC236}">
                      <a16:creationId xmlns:a16="http://schemas.microsoft.com/office/drawing/2014/main" id="{30539596-0D17-8444-B6DC-0738C22A8964}"/>
                    </a:ext>
                  </a:extLst>
                </p:cNvPr>
                <p:cNvCxnSpPr/>
                <p:nvPr/>
              </p:nvCxnSpPr>
              <p:spPr>
                <a:xfrm>
                  <a:off x="7663545" y="2159316"/>
                  <a:ext cx="0" cy="180000"/>
                </a:xfrm>
                <a:prstGeom prst="line">
                  <a:avLst/>
                </a:prstGeom>
                <a:ln w="508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正方形/長方形 45">
                <a:extLst>
                  <a:ext uri="{FF2B5EF4-FFF2-40B4-BE49-F238E27FC236}">
                    <a16:creationId xmlns:a16="http://schemas.microsoft.com/office/drawing/2014/main" id="{53E4C5B0-E830-9949-8365-12E451310803}"/>
                  </a:ext>
                </a:extLst>
              </p:cNvPr>
              <p:cNvSpPr/>
              <p:nvPr/>
            </p:nvSpPr>
            <p:spPr>
              <a:xfrm>
                <a:off x="6381150" y="2867487"/>
                <a:ext cx="447826" cy="31607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B94CA494-6043-1B48-B5D6-8C50CA7B6775}"/>
                  </a:ext>
                </a:extLst>
              </p:cNvPr>
              <p:cNvSpPr txBox="1"/>
              <p:nvPr/>
            </p:nvSpPr>
            <p:spPr>
              <a:xfrm>
                <a:off x="6342750" y="2869954"/>
                <a:ext cx="7402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90</a:t>
                </a:r>
                <a:endPara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endParaRPr>
              </a:p>
            </p:txBody>
          </p:sp>
        </p:grpSp>
        <p:grpSp>
          <p:nvGrpSpPr>
            <p:cNvPr id="53" name="グループ化 52">
              <a:extLst>
                <a:ext uri="{FF2B5EF4-FFF2-40B4-BE49-F238E27FC236}">
                  <a16:creationId xmlns:a16="http://schemas.microsoft.com/office/drawing/2014/main" id="{B54F241E-3FF1-7841-98AE-E45AD6FC4C4C}"/>
                </a:ext>
              </a:extLst>
            </p:cNvPr>
            <p:cNvGrpSpPr/>
            <p:nvPr/>
          </p:nvGrpSpPr>
          <p:grpSpPr>
            <a:xfrm>
              <a:off x="6251749" y="1826390"/>
              <a:ext cx="2056973" cy="510514"/>
              <a:chOff x="6255659" y="2300235"/>
              <a:chExt cx="2056973" cy="510514"/>
            </a:xfrm>
          </p:grpSpPr>
          <p:grpSp>
            <p:nvGrpSpPr>
              <p:cNvPr id="54" name="グループ化 53">
                <a:extLst>
                  <a:ext uri="{FF2B5EF4-FFF2-40B4-BE49-F238E27FC236}">
                    <a16:creationId xmlns:a16="http://schemas.microsoft.com/office/drawing/2014/main" id="{9F28840A-CD01-BA4B-96FD-2B06157BB282}"/>
                  </a:ext>
                </a:extLst>
              </p:cNvPr>
              <p:cNvGrpSpPr/>
              <p:nvPr/>
            </p:nvGrpSpPr>
            <p:grpSpPr>
              <a:xfrm>
                <a:off x="6255659" y="2300235"/>
                <a:ext cx="2056973" cy="510514"/>
                <a:chOff x="6487885" y="1828802"/>
                <a:chExt cx="2056973" cy="510514"/>
              </a:xfrm>
            </p:grpSpPr>
            <p:sp>
              <p:nvSpPr>
                <p:cNvPr id="56" name="テキスト ボックス 55">
                  <a:extLst>
                    <a:ext uri="{FF2B5EF4-FFF2-40B4-BE49-F238E27FC236}">
                      <a16:creationId xmlns:a16="http://schemas.microsoft.com/office/drawing/2014/main" id="{07DB3920-2315-C645-805D-19CD8566D644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056973" cy="400110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↑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■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前に進みます</a:t>
                  </a:r>
                </a:p>
              </p:txBody>
            </p: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D696AA97-96F6-124A-A927-F58D583C4465}"/>
                    </a:ext>
                  </a:extLst>
                </p:cNvPr>
                <p:cNvCxnSpPr/>
                <p:nvPr/>
              </p:nvCxnSpPr>
              <p:spPr>
                <a:xfrm>
                  <a:off x="7489374" y="2159316"/>
                  <a:ext cx="0" cy="180000"/>
                </a:xfrm>
                <a:prstGeom prst="line">
                  <a:avLst/>
                </a:prstGeom>
                <a:ln w="508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8D78DDAB-2CAC-4E40-A411-F20E72A80D5F}"/>
                  </a:ext>
                </a:extLst>
              </p:cNvPr>
              <p:cNvSpPr txBox="1"/>
              <p:nvPr/>
            </p:nvSpPr>
            <p:spPr>
              <a:xfrm>
                <a:off x="6502399" y="2335566"/>
                <a:ext cx="391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３</a:t>
                </a:r>
              </a:p>
            </p:txBody>
          </p:sp>
        </p:grp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C90C17AC-9258-154C-B51C-0415D74A8C35}"/>
                </a:ext>
              </a:extLst>
            </p:cNvPr>
            <p:cNvGrpSpPr/>
            <p:nvPr/>
          </p:nvGrpSpPr>
          <p:grpSpPr>
            <a:xfrm>
              <a:off x="6081491" y="2330295"/>
              <a:ext cx="2584362" cy="510514"/>
              <a:chOff x="6081491" y="2813001"/>
              <a:chExt cx="2584362" cy="510514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BD491E9D-8FC3-D943-834B-CFB88845E615}"/>
                  </a:ext>
                </a:extLst>
              </p:cNvPr>
              <p:cNvGrpSpPr/>
              <p:nvPr/>
            </p:nvGrpSpPr>
            <p:grpSpPr>
              <a:xfrm>
                <a:off x="6081491" y="2813001"/>
                <a:ext cx="2584362" cy="510514"/>
                <a:chOff x="6487885" y="1828802"/>
                <a:chExt cx="2584362" cy="510514"/>
              </a:xfrm>
            </p:grpSpPr>
            <p:sp>
              <p:nvSpPr>
                <p:cNvPr id="62" name="テキスト ボックス 61">
                  <a:extLst>
                    <a:ext uri="{FF2B5EF4-FFF2-40B4-BE49-F238E27FC236}">
                      <a16:creationId xmlns:a16="http://schemas.microsoft.com/office/drawing/2014/main" id="{E24A7266-02CB-E946-9DEC-AA72A4AD2958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584362" cy="40011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←     </a:t>
                  </a:r>
                  <a:r>
                    <a:rPr kumimoji="1" lang="en-US" altLang="ja-JP" sz="2000" dirty="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°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左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に回転します</a:t>
                  </a:r>
                </a:p>
              </p:txBody>
            </p: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680231FB-B005-A644-ADB4-ECFF3D1F72F0}"/>
                    </a:ext>
                  </a:extLst>
                </p:cNvPr>
                <p:cNvCxnSpPr/>
                <p:nvPr/>
              </p:nvCxnSpPr>
              <p:spPr>
                <a:xfrm>
                  <a:off x="7663545" y="2159316"/>
                  <a:ext cx="0" cy="180000"/>
                </a:xfrm>
                <a:prstGeom prst="line">
                  <a:avLst/>
                </a:prstGeom>
                <a:ln w="508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2" name="正方形/長方形 51">
                <a:extLst>
                  <a:ext uri="{FF2B5EF4-FFF2-40B4-BE49-F238E27FC236}">
                    <a16:creationId xmlns:a16="http://schemas.microsoft.com/office/drawing/2014/main" id="{B50BF68C-7C3A-9941-AECC-E2DFE5C4798D}"/>
                  </a:ext>
                </a:extLst>
              </p:cNvPr>
              <p:cNvSpPr/>
              <p:nvPr/>
            </p:nvSpPr>
            <p:spPr>
              <a:xfrm>
                <a:off x="6381150" y="2867487"/>
                <a:ext cx="447826" cy="31607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1" name="テキスト ボックス 60">
                <a:extLst>
                  <a:ext uri="{FF2B5EF4-FFF2-40B4-BE49-F238E27FC236}">
                    <a16:creationId xmlns:a16="http://schemas.microsoft.com/office/drawing/2014/main" id="{BABD446E-D0CA-E348-BEFA-377F26180A6B}"/>
                  </a:ext>
                </a:extLst>
              </p:cNvPr>
              <p:cNvSpPr txBox="1"/>
              <p:nvPr/>
            </p:nvSpPr>
            <p:spPr>
              <a:xfrm>
                <a:off x="6342750" y="2869954"/>
                <a:ext cx="7402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90</a:t>
                </a:r>
                <a:endPara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endParaRPr>
              </a:p>
            </p:txBody>
          </p:sp>
        </p:grpSp>
        <p:grpSp>
          <p:nvGrpSpPr>
            <p:cNvPr id="64" name="グループ化 63">
              <a:extLst>
                <a:ext uri="{FF2B5EF4-FFF2-40B4-BE49-F238E27FC236}">
                  <a16:creationId xmlns:a16="http://schemas.microsoft.com/office/drawing/2014/main" id="{86526E2E-CBE5-4F44-9A78-2A8CC0D4B8CF}"/>
                </a:ext>
              </a:extLst>
            </p:cNvPr>
            <p:cNvGrpSpPr/>
            <p:nvPr/>
          </p:nvGrpSpPr>
          <p:grpSpPr>
            <a:xfrm>
              <a:off x="6244228" y="2832978"/>
              <a:ext cx="2056973" cy="510514"/>
              <a:chOff x="6255659" y="2300235"/>
              <a:chExt cx="2056973" cy="510514"/>
            </a:xfrm>
          </p:grpSpPr>
          <p:grpSp>
            <p:nvGrpSpPr>
              <p:cNvPr id="65" name="グループ化 64">
                <a:extLst>
                  <a:ext uri="{FF2B5EF4-FFF2-40B4-BE49-F238E27FC236}">
                    <a16:creationId xmlns:a16="http://schemas.microsoft.com/office/drawing/2014/main" id="{30AD7025-FC41-E74C-9941-CBE2386C2F33}"/>
                  </a:ext>
                </a:extLst>
              </p:cNvPr>
              <p:cNvGrpSpPr/>
              <p:nvPr/>
            </p:nvGrpSpPr>
            <p:grpSpPr>
              <a:xfrm>
                <a:off x="6255659" y="2300235"/>
                <a:ext cx="2056973" cy="510514"/>
                <a:chOff x="6487885" y="1828802"/>
                <a:chExt cx="2056973" cy="510514"/>
              </a:xfrm>
            </p:grpSpPr>
            <p:sp>
              <p:nvSpPr>
                <p:cNvPr id="67" name="テキスト ボックス 66">
                  <a:extLst>
                    <a:ext uri="{FF2B5EF4-FFF2-40B4-BE49-F238E27FC236}">
                      <a16:creationId xmlns:a16="http://schemas.microsoft.com/office/drawing/2014/main" id="{15B19E0F-86F7-954F-AEB7-2F644F07D4A8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056973" cy="400110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↑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■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前に進みます</a:t>
                  </a:r>
                </a:p>
              </p:txBody>
            </p:sp>
            <p:cxnSp>
              <p:nvCxnSpPr>
                <p:cNvPr id="68" name="直線コネクタ 67">
                  <a:extLst>
                    <a:ext uri="{FF2B5EF4-FFF2-40B4-BE49-F238E27FC236}">
                      <a16:creationId xmlns:a16="http://schemas.microsoft.com/office/drawing/2014/main" id="{37CCBE7A-D4B7-2F46-A259-F632520CA66F}"/>
                    </a:ext>
                  </a:extLst>
                </p:cNvPr>
                <p:cNvCxnSpPr/>
                <p:nvPr/>
              </p:nvCxnSpPr>
              <p:spPr>
                <a:xfrm>
                  <a:off x="7489374" y="2159316"/>
                  <a:ext cx="0" cy="180000"/>
                </a:xfrm>
                <a:prstGeom prst="line">
                  <a:avLst/>
                </a:prstGeom>
                <a:ln w="508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6" name="テキスト ボックス 65">
                <a:extLst>
                  <a:ext uri="{FF2B5EF4-FFF2-40B4-BE49-F238E27FC236}">
                    <a16:creationId xmlns:a16="http://schemas.microsoft.com/office/drawing/2014/main" id="{48C7EC33-4786-3A44-A021-D5C93F9B1190}"/>
                  </a:ext>
                </a:extLst>
              </p:cNvPr>
              <p:cNvSpPr txBox="1"/>
              <p:nvPr/>
            </p:nvSpPr>
            <p:spPr>
              <a:xfrm>
                <a:off x="6502399" y="2335566"/>
                <a:ext cx="391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３</a:t>
                </a:r>
              </a:p>
            </p:txBody>
          </p:sp>
        </p:grpSp>
        <p:grpSp>
          <p:nvGrpSpPr>
            <p:cNvPr id="69" name="グループ化 68">
              <a:extLst>
                <a:ext uri="{FF2B5EF4-FFF2-40B4-BE49-F238E27FC236}">
                  <a16:creationId xmlns:a16="http://schemas.microsoft.com/office/drawing/2014/main" id="{597EC34E-41EB-FF4A-BF23-422E907FBACA}"/>
                </a:ext>
              </a:extLst>
            </p:cNvPr>
            <p:cNvGrpSpPr/>
            <p:nvPr/>
          </p:nvGrpSpPr>
          <p:grpSpPr>
            <a:xfrm>
              <a:off x="6103264" y="3353549"/>
              <a:ext cx="2584362" cy="510514"/>
              <a:chOff x="6081491" y="2813001"/>
              <a:chExt cx="2584362" cy="510514"/>
            </a:xfrm>
          </p:grpSpPr>
          <p:grpSp>
            <p:nvGrpSpPr>
              <p:cNvPr id="70" name="グループ化 69">
                <a:extLst>
                  <a:ext uri="{FF2B5EF4-FFF2-40B4-BE49-F238E27FC236}">
                    <a16:creationId xmlns:a16="http://schemas.microsoft.com/office/drawing/2014/main" id="{7241E20F-C4AE-294D-9E2F-EE16A53A5BD3}"/>
                  </a:ext>
                </a:extLst>
              </p:cNvPr>
              <p:cNvGrpSpPr/>
              <p:nvPr/>
            </p:nvGrpSpPr>
            <p:grpSpPr>
              <a:xfrm>
                <a:off x="6081491" y="2813001"/>
                <a:ext cx="2584362" cy="510514"/>
                <a:chOff x="6487885" y="1828802"/>
                <a:chExt cx="2584362" cy="510514"/>
              </a:xfrm>
            </p:grpSpPr>
            <p:sp>
              <p:nvSpPr>
                <p:cNvPr id="73" name="テキスト ボックス 72">
                  <a:extLst>
                    <a:ext uri="{FF2B5EF4-FFF2-40B4-BE49-F238E27FC236}">
                      <a16:creationId xmlns:a16="http://schemas.microsoft.com/office/drawing/2014/main" id="{F0A3539E-D049-2942-B52F-022EB626E7AC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584362" cy="40011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←     </a:t>
                  </a:r>
                  <a:r>
                    <a:rPr kumimoji="1" lang="en-US" altLang="ja-JP" sz="2000" dirty="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°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左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に回転します</a:t>
                  </a:r>
                </a:p>
              </p:txBody>
            </p:sp>
            <p:cxnSp>
              <p:nvCxnSpPr>
                <p:cNvPr id="74" name="直線コネクタ 73">
                  <a:extLst>
                    <a:ext uri="{FF2B5EF4-FFF2-40B4-BE49-F238E27FC236}">
                      <a16:creationId xmlns:a16="http://schemas.microsoft.com/office/drawing/2014/main" id="{F4159C9E-59BD-1340-AB0A-8213D4B0A08B}"/>
                    </a:ext>
                  </a:extLst>
                </p:cNvPr>
                <p:cNvCxnSpPr/>
                <p:nvPr/>
              </p:nvCxnSpPr>
              <p:spPr>
                <a:xfrm>
                  <a:off x="7663545" y="2159316"/>
                  <a:ext cx="0" cy="180000"/>
                </a:xfrm>
                <a:prstGeom prst="line">
                  <a:avLst/>
                </a:prstGeom>
                <a:ln w="508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1" name="正方形/長方形 70">
                <a:extLst>
                  <a:ext uri="{FF2B5EF4-FFF2-40B4-BE49-F238E27FC236}">
                    <a16:creationId xmlns:a16="http://schemas.microsoft.com/office/drawing/2014/main" id="{C9F9A029-553A-2543-885F-47417D75810B}"/>
                  </a:ext>
                </a:extLst>
              </p:cNvPr>
              <p:cNvSpPr/>
              <p:nvPr/>
            </p:nvSpPr>
            <p:spPr>
              <a:xfrm>
                <a:off x="6381150" y="2867487"/>
                <a:ext cx="447826" cy="31607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2" name="テキスト ボックス 71">
                <a:extLst>
                  <a:ext uri="{FF2B5EF4-FFF2-40B4-BE49-F238E27FC236}">
                    <a16:creationId xmlns:a16="http://schemas.microsoft.com/office/drawing/2014/main" id="{93325C13-79E5-3D46-AD76-17B05F34B4CA}"/>
                  </a:ext>
                </a:extLst>
              </p:cNvPr>
              <p:cNvSpPr txBox="1"/>
              <p:nvPr/>
            </p:nvSpPr>
            <p:spPr>
              <a:xfrm>
                <a:off x="6342750" y="2869954"/>
                <a:ext cx="7402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90</a:t>
                </a:r>
                <a:endPara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endParaRPr>
              </a:p>
            </p:txBody>
          </p:sp>
        </p:grpSp>
        <p:grpSp>
          <p:nvGrpSpPr>
            <p:cNvPr id="75" name="グループ化 74">
              <a:extLst>
                <a:ext uri="{FF2B5EF4-FFF2-40B4-BE49-F238E27FC236}">
                  <a16:creationId xmlns:a16="http://schemas.microsoft.com/office/drawing/2014/main" id="{D183FEFD-E25C-1142-BF47-D35C261ECD8F}"/>
                </a:ext>
              </a:extLst>
            </p:cNvPr>
            <p:cNvGrpSpPr/>
            <p:nvPr/>
          </p:nvGrpSpPr>
          <p:grpSpPr>
            <a:xfrm>
              <a:off x="6266001" y="3856232"/>
              <a:ext cx="2056973" cy="510514"/>
              <a:chOff x="6255659" y="2300235"/>
              <a:chExt cx="2056973" cy="510514"/>
            </a:xfrm>
          </p:grpSpPr>
          <p:grpSp>
            <p:nvGrpSpPr>
              <p:cNvPr id="76" name="グループ化 75">
                <a:extLst>
                  <a:ext uri="{FF2B5EF4-FFF2-40B4-BE49-F238E27FC236}">
                    <a16:creationId xmlns:a16="http://schemas.microsoft.com/office/drawing/2014/main" id="{4BB364E4-6DFA-9643-AE05-51BEDAC3D7A3}"/>
                  </a:ext>
                </a:extLst>
              </p:cNvPr>
              <p:cNvGrpSpPr/>
              <p:nvPr/>
            </p:nvGrpSpPr>
            <p:grpSpPr>
              <a:xfrm>
                <a:off x="6255659" y="2300235"/>
                <a:ext cx="2056973" cy="510514"/>
                <a:chOff x="6487885" y="1828802"/>
                <a:chExt cx="2056973" cy="510514"/>
              </a:xfrm>
            </p:grpSpPr>
            <p:sp>
              <p:nvSpPr>
                <p:cNvPr id="78" name="テキスト ボックス 77">
                  <a:extLst>
                    <a:ext uri="{FF2B5EF4-FFF2-40B4-BE49-F238E27FC236}">
                      <a16:creationId xmlns:a16="http://schemas.microsoft.com/office/drawing/2014/main" id="{9029F3C5-C1C6-2643-8277-8DCCF3CCA8A1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056973" cy="400110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↑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■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前に進みます</a:t>
                  </a:r>
                </a:p>
              </p:txBody>
            </p:sp>
            <p:cxnSp>
              <p:nvCxnSpPr>
                <p:cNvPr id="79" name="直線コネクタ 78">
                  <a:extLst>
                    <a:ext uri="{FF2B5EF4-FFF2-40B4-BE49-F238E27FC236}">
                      <a16:creationId xmlns:a16="http://schemas.microsoft.com/office/drawing/2014/main" id="{E1822E34-57DF-6245-9937-112389E426AA}"/>
                    </a:ext>
                  </a:extLst>
                </p:cNvPr>
                <p:cNvCxnSpPr/>
                <p:nvPr/>
              </p:nvCxnSpPr>
              <p:spPr>
                <a:xfrm>
                  <a:off x="7489374" y="2159316"/>
                  <a:ext cx="0" cy="180000"/>
                </a:xfrm>
                <a:prstGeom prst="line">
                  <a:avLst/>
                </a:prstGeom>
                <a:ln w="508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7" name="テキスト ボックス 76">
                <a:extLst>
                  <a:ext uri="{FF2B5EF4-FFF2-40B4-BE49-F238E27FC236}">
                    <a16:creationId xmlns:a16="http://schemas.microsoft.com/office/drawing/2014/main" id="{DBCFDFC0-48A5-1443-BE6E-4989731089EC}"/>
                  </a:ext>
                </a:extLst>
              </p:cNvPr>
              <p:cNvSpPr txBox="1"/>
              <p:nvPr/>
            </p:nvSpPr>
            <p:spPr>
              <a:xfrm>
                <a:off x="6502399" y="2335566"/>
                <a:ext cx="391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３</a:t>
                </a:r>
              </a:p>
            </p:txBody>
          </p:sp>
        </p:grpSp>
        <p:grpSp>
          <p:nvGrpSpPr>
            <p:cNvPr id="81" name="グループ化 80">
              <a:extLst>
                <a:ext uri="{FF2B5EF4-FFF2-40B4-BE49-F238E27FC236}">
                  <a16:creationId xmlns:a16="http://schemas.microsoft.com/office/drawing/2014/main" id="{C73DD56F-6BD4-304D-9C71-2F8A0207CFDA}"/>
                </a:ext>
              </a:extLst>
            </p:cNvPr>
            <p:cNvGrpSpPr/>
            <p:nvPr/>
          </p:nvGrpSpPr>
          <p:grpSpPr>
            <a:xfrm>
              <a:off x="6097415" y="4332740"/>
              <a:ext cx="2584362" cy="510514"/>
              <a:chOff x="6081491" y="2813001"/>
              <a:chExt cx="2584362" cy="510514"/>
            </a:xfrm>
          </p:grpSpPr>
          <p:grpSp>
            <p:nvGrpSpPr>
              <p:cNvPr id="82" name="グループ化 81">
                <a:extLst>
                  <a:ext uri="{FF2B5EF4-FFF2-40B4-BE49-F238E27FC236}">
                    <a16:creationId xmlns:a16="http://schemas.microsoft.com/office/drawing/2014/main" id="{1F4F8326-F67F-E34C-B3E8-B69D6D19C12D}"/>
                  </a:ext>
                </a:extLst>
              </p:cNvPr>
              <p:cNvGrpSpPr/>
              <p:nvPr/>
            </p:nvGrpSpPr>
            <p:grpSpPr>
              <a:xfrm>
                <a:off x="6081491" y="2813001"/>
                <a:ext cx="2584362" cy="510514"/>
                <a:chOff x="6487885" y="1828802"/>
                <a:chExt cx="2584362" cy="510514"/>
              </a:xfrm>
            </p:grpSpPr>
            <p:sp>
              <p:nvSpPr>
                <p:cNvPr id="85" name="テキスト ボックス 84">
                  <a:extLst>
                    <a:ext uri="{FF2B5EF4-FFF2-40B4-BE49-F238E27FC236}">
                      <a16:creationId xmlns:a16="http://schemas.microsoft.com/office/drawing/2014/main" id="{A13AD9D2-4E96-664A-8A83-C5D83481C25C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584362" cy="40011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←     </a:t>
                  </a:r>
                  <a:r>
                    <a:rPr kumimoji="1" lang="en-US" altLang="ja-JP" sz="2000" dirty="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°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左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に回転します</a:t>
                  </a:r>
                </a:p>
              </p:txBody>
            </p:sp>
            <p:cxnSp>
              <p:nvCxnSpPr>
                <p:cNvPr id="86" name="直線コネクタ 85">
                  <a:extLst>
                    <a:ext uri="{FF2B5EF4-FFF2-40B4-BE49-F238E27FC236}">
                      <a16:creationId xmlns:a16="http://schemas.microsoft.com/office/drawing/2014/main" id="{B601B099-3844-804D-A80F-E3CEFDD009FF}"/>
                    </a:ext>
                  </a:extLst>
                </p:cNvPr>
                <p:cNvCxnSpPr/>
                <p:nvPr/>
              </p:nvCxnSpPr>
              <p:spPr>
                <a:xfrm>
                  <a:off x="7663545" y="2159316"/>
                  <a:ext cx="0" cy="180000"/>
                </a:xfrm>
                <a:prstGeom prst="line">
                  <a:avLst/>
                </a:prstGeom>
                <a:ln w="508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3" name="正方形/長方形 82">
                <a:extLst>
                  <a:ext uri="{FF2B5EF4-FFF2-40B4-BE49-F238E27FC236}">
                    <a16:creationId xmlns:a16="http://schemas.microsoft.com/office/drawing/2014/main" id="{7AC16DD2-4F6B-0B44-B856-02EB2FC95E84}"/>
                  </a:ext>
                </a:extLst>
              </p:cNvPr>
              <p:cNvSpPr/>
              <p:nvPr/>
            </p:nvSpPr>
            <p:spPr>
              <a:xfrm>
                <a:off x="6381150" y="2867487"/>
                <a:ext cx="447826" cy="31607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4" name="テキスト ボックス 83">
                <a:extLst>
                  <a:ext uri="{FF2B5EF4-FFF2-40B4-BE49-F238E27FC236}">
                    <a16:creationId xmlns:a16="http://schemas.microsoft.com/office/drawing/2014/main" id="{6AF75CD8-03E9-F04C-94B2-70EF8D3DB28D}"/>
                  </a:ext>
                </a:extLst>
              </p:cNvPr>
              <p:cNvSpPr txBox="1"/>
              <p:nvPr/>
            </p:nvSpPr>
            <p:spPr>
              <a:xfrm>
                <a:off x="6342750" y="2869954"/>
                <a:ext cx="7402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90</a:t>
                </a:r>
                <a:endPara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endParaRPr>
              </a:p>
            </p:txBody>
          </p:sp>
        </p:grpSp>
      </p:grpSp>
      <p:grpSp>
        <p:nvGrpSpPr>
          <p:cNvPr id="87" name="グループ化 86">
            <a:extLst>
              <a:ext uri="{FF2B5EF4-FFF2-40B4-BE49-F238E27FC236}">
                <a16:creationId xmlns:a16="http://schemas.microsoft.com/office/drawing/2014/main" id="{8088625C-6FF5-D84E-8CFA-F4A0F3356FD6}"/>
              </a:ext>
            </a:extLst>
          </p:cNvPr>
          <p:cNvGrpSpPr/>
          <p:nvPr/>
        </p:nvGrpSpPr>
        <p:grpSpPr>
          <a:xfrm>
            <a:off x="1184803" y="2495180"/>
            <a:ext cx="3489657" cy="1107997"/>
            <a:chOff x="2444817" y="3281007"/>
            <a:chExt cx="2951889" cy="1095685"/>
          </a:xfrm>
        </p:grpSpPr>
        <p:sp>
          <p:nvSpPr>
            <p:cNvPr id="88" name="角丸四角形吹き出し 87">
              <a:extLst>
                <a:ext uri="{FF2B5EF4-FFF2-40B4-BE49-F238E27FC236}">
                  <a16:creationId xmlns:a16="http://schemas.microsoft.com/office/drawing/2014/main" id="{0F459F68-6567-4844-9269-73F48884F173}"/>
                </a:ext>
              </a:extLst>
            </p:cNvPr>
            <p:cNvSpPr/>
            <p:nvPr/>
          </p:nvSpPr>
          <p:spPr>
            <a:xfrm>
              <a:off x="2444817" y="3281007"/>
              <a:ext cx="2577126" cy="1095685"/>
            </a:xfrm>
            <a:prstGeom prst="wedgeRoundRectCallout">
              <a:avLst>
                <a:gd name="adj1" fmla="val -46298"/>
                <a:gd name="adj2" fmla="val 102642"/>
                <a:gd name="adj3" fmla="val 16667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9" name="テキスト ボックス 88">
              <a:extLst>
                <a:ext uri="{FF2B5EF4-FFF2-40B4-BE49-F238E27FC236}">
                  <a16:creationId xmlns:a16="http://schemas.microsoft.com/office/drawing/2014/main" id="{35A597D9-C514-3943-A997-429E08C60064}"/>
                </a:ext>
              </a:extLst>
            </p:cNvPr>
            <p:cNvSpPr txBox="1"/>
            <p:nvPr/>
          </p:nvSpPr>
          <p:spPr>
            <a:xfrm>
              <a:off x="2566537" y="3378401"/>
              <a:ext cx="2830169" cy="9130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うまくできたね！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みんなもパソコンで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やってみよう！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4295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11111E-6 L 0.46129 0.0094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56" y="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6129 -0.0025 L 0.46129 -0.71722 " pathEditMode="relative" ptsTypes="AA"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6129 -0.71722 L -0.00954 -0.71722 " pathEditMode="relative" ptsTypes="AA">
                                      <p:cBhvr>
                                        <p:cTn id="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54 -0.71889 L -0.00954 -0.0025 " pathEditMode="relative" ptsTypes="AA"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4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59D370-1486-764B-9B1D-07C4F071286D}"/>
              </a:ext>
            </a:extLst>
          </p:cNvPr>
          <p:cNvSpPr/>
          <p:nvPr/>
        </p:nvSpPr>
        <p:spPr>
          <a:xfrm>
            <a:off x="230819" y="310718"/>
            <a:ext cx="5370991" cy="5113538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B0BF7B2-E42D-3548-BA8E-4ABB10D80FA9}"/>
              </a:ext>
            </a:extLst>
          </p:cNvPr>
          <p:cNvSpPr/>
          <p:nvPr/>
        </p:nvSpPr>
        <p:spPr>
          <a:xfrm>
            <a:off x="1322774" y="1313895"/>
            <a:ext cx="3213717" cy="306279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653FBF3-48DB-6147-A143-03C9E0B93B4C}"/>
              </a:ext>
            </a:extLst>
          </p:cNvPr>
          <p:cNvSpPr/>
          <p:nvPr/>
        </p:nvSpPr>
        <p:spPr>
          <a:xfrm>
            <a:off x="834013" y="864704"/>
            <a:ext cx="4304517" cy="4084983"/>
          </a:xfrm>
          <a:prstGeom prst="rect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725657C-7290-F142-8A0A-6276D8AA0F26}"/>
              </a:ext>
            </a:extLst>
          </p:cNvPr>
          <p:cNvSpPr txBox="1"/>
          <p:nvPr/>
        </p:nvSpPr>
        <p:spPr>
          <a:xfrm rot="5400000">
            <a:off x="1242873" y="4715808"/>
            <a:ext cx="1107996" cy="369332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スタート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BB3487E4-C11F-2A44-BC83-D22BE7E91248}"/>
              </a:ext>
            </a:extLst>
          </p:cNvPr>
          <p:cNvGrpSpPr/>
          <p:nvPr/>
        </p:nvGrpSpPr>
        <p:grpSpPr>
          <a:xfrm>
            <a:off x="490945" y="4720659"/>
            <a:ext cx="861134" cy="488272"/>
            <a:chOff x="610151" y="5470864"/>
            <a:chExt cx="861134" cy="488272"/>
          </a:xfrm>
        </p:grpSpPr>
        <p:sp>
          <p:nvSpPr>
            <p:cNvPr id="14" name="角丸四角形 13">
              <a:extLst>
                <a:ext uri="{FF2B5EF4-FFF2-40B4-BE49-F238E27FC236}">
                  <a16:creationId xmlns:a16="http://schemas.microsoft.com/office/drawing/2014/main" id="{71E0C9D6-4DA5-E64C-9225-6E2ED08D2895}"/>
                </a:ext>
              </a:extLst>
            </p:cNvPr>
            <p:cNvSpPr/>
            <p:nvPr/>
          </p:nvSpPr>
          <p:spPr>
            <a:xfrm>
              <a:off x="1220916" y="5475310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>
              <a:extLst>
                <a:ext uri="{FF2B5EF4-FFF2-40B4-BE49-F238E27FC236}">
                  <a16:creationId xmlns:a16="http://schemas.microsoft.com/office/drawing/2014/main" id="{26B6C962-784B-7E42-9124-5E56545D0975}"/>
                </a:ext>
              </a:extLst>
            </p:cNvPr>
            <p:cNvSpPr/>
            <p:nvPr/>
          </p:nvSpPr>
          <p:spPr>
            <a:xfrm>
              <a:off x="645515" y="5484046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角丸四角形 15">
              <a:extLst>
                <a:ext uri="{FF2B5EF4-FFF2-40B4-BE49-F238E27FC236}">
                  <a16:creationId xmlns:a16="http://schemas.microsoft.com/office/drawing/2014/main" id="{84165547-66E3-0E4B-8FAA-90FAE83671A0}"/>
                </a:ext>
              </a:extLst>
            </p:cNvPr>
            <p:cNvSpPr/>
            <p:nvPr/>
          </p:nvSpPr>
          <p:spPr>
            <a:xfrm>
              <a:off x="1236725" y="5889507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角丸四角形 16">
              <a:extLst>
                <a:ext uri="{FF2B5EF4-FFF2-40B4-BE49-F238E27FC236}">
                  <a16:creationId xmlns:a16="http://schemas.microsoft.com/office/drawing/2014/main" id="{DD506EF6-62EB-6843-83D4-5CA913CDB332}"/>
                </a:ext>
              </a:extLst>
            </p:cNvPr>
            <p:cNvSpPr/>
            <p:nvPr/>
          </p:nvSpPr>
          <p:spPr>
            <a:xfrm>
              <a:off x="661324" y="5898243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4E49CB85-82FF-AC4A-853A-100DD6FDBCBF}"/>
                </a:ext>
              </a:extLst>
            </p:cNvPr>
            <p:cNvGrpSpPr/>
            <p:nvPr/>
          </p:nvGrpSpPr>
          <p:grpSpPr>
            <a:xfrm>
              <a:off x="610151" y="5470864"/>
              <a:ext cx="861134" cy="488272"/>
              <a:chOff x="6196614" y="648070"/>
              <a:chExt cx="861134" cy="488272"/>
            </a:xfrm>
          </p:grpSpPr>
          <p:sp>
            <p:nvSpPr>
              <p:cNvPr id="7" name="角丸四角形 6">
                <a:extLst>
                  <a:ext uri="{FF2B5EF4-FFF2-40B4-BE49-F238E27FC236}">
                    <a16:creationId xmlns:a16="http://schemas.microsoft.com/office/drawing/2014/main" id="{092B176E-46F7-774E-9CF9-B52B73046AFB}"/>
                  </a:ext>
                </a:extLst>
              </p:cNvPr>
              <p:cNvSpPr/>
              <p:nvPr/>
            </p:nvSpPr>
            <p:spPr>
              <a:xfrm>
                <a:off x="6196614" y="648070"/>
                <a:ext cx="861134" cy="488272"/>
              </a:xfrm>
              <a:prstGeom prst="roundRect">
                <a:avLst>
                  <a:gd name="adj" fmla="val 48066"/>
                </a:avLst>
              </a:prstGeom>
              <a:solidFill>
                <a:schemeClr val="accent4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月 7">
                <a:extLst>
                  <a:ext uri="{FF2B5EF4-FFF2-40B4-BE49-F238E27FC236}">
                    <a16:creationId xmlns:a16="http://schemas.microsoft.com/office/drawing/2014/main" id="{760F66A3-0602-A443-A43D-7A9C6A4A0F20}"/>
                  </a:ext>
                </a:extLst>
              </p:cNvPr>
              <p:cNvSpPr/>
              <p:nvPr/>
            </p:nvSpPr>
            <p:spPr>
              <a:xfrm flipH="1">
                <a:off x="6711073" y="683173"/>
                <a:ext cx="230521" cy="409903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月 10">
                <a:extLst>
                  <a:ext uri="{FF2B5EF4-FFF2-40B4-BE49-F238E27FC236}">
                    <a16:creationId xmlns:a16="http://schemas.microsoft.com/office/drawing/2014/main" id="{5193215C-17D8-704A-B404-A11A9670ECF2}"/>
                  </a:ext>
                </a:extLst>
              </p:cNvPr>
              <p:cNvSpPr/>
              <p:nvPr/>
            </p:nvSpPr>
            <p:spPr>
              <a:xfrm>
                <a:off x="6313739" y="729530"/>
                <a:ext cx="110532" cy="321547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BF93C7E-D177-ED41-8734-C47D040CAF30}"/>
              </a:ext>
            </a:extLst>
          </p:cNvPr>
          <p:cNvSpPr txBox="1"/>
          <p:nvPr/>
        </p:nvSpPr>
        <p:spPr>
          <a:xfrm>
            <a:off x="5790258" y="3684440"/>
            <a:ext cx="697627" cy="400110"/>
          </a:xfrm>
          <a:prstGeom prst="rect">
            <a:avLst/>
          </a:prstGeom>
          <a:solidFill>
            <a:srgbClr val="0070C0"/>
          </a:solidFill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solidFill>
                  <a:schemeClr val="bg1"/>
                </a:solidFill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実行</a:t>
            </a:r>
          </a:p>
        </p:txBody>
      </p:sp>
      <p:pic>
        <p:nvPicPr>
          <p:cNvPr id="40" name="図 39">
            <a:extLst>
              <a:ext uri="{FF2B5EF4-FFF2-40B4-BE49-F238E27FC236}">
                <a16:creationId xmlns:a16="http://schemas.microsoft.com/office/drawing/2014/main" id="{635FE125-0F40-FC4B-A26A-610BA7603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601810" y="3884495"/>
            <a:ext cx="1133145" cy="1133145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6D78F3C-21D9-704D-B19B-04546E04A4F5}"/>
              </a:ext>
            </a:extLst>
          </p:cNvPr>
          <p:cNvGrpSpPr/>
          <p:nvPr/>
        </p:nvGrpSpPr>
        <p:grpSpPr>
          <a:xfrm>
            <a:off x="6081491" y="348348"/>
            <a:ext cx="2606135" cy="4494906"/>
            <a:chOff x="6081491" y="348348"/>
            <a:chExt cx="2606135" cy="4494906"/>
          </a:xfrm>
        </p:grpSpPr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1433BABC-B16C-DD4F-AB30-750DEDD79C5E}"/>
                </a:ext>
              </a:extLst>
            </p:cNvPr>
            <p:cNvGrpSpPr/>
            <p:nvPr/>
          </p:nvGrpSpPr>
          <p:grpSpPr>
            <a:xfrm>
              <a:off x="6487885" y="348348"/>
              <a:ext cx="1569660" cy="510514"/>
              <a:chOff x="6487885" y="1828802"/>
              <a:chExt cx="1569660" cy="510514"/>
            </a:xfrm>
          </p:grpSpPr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11BA4B7D-623D-4645-B6D8-B46029B119FC}"/>
                  </a:ext>
                </a:extLst>
              </p:cNvPr>
              <p:cNvSpPr txBox="1"/>
              <p:nvPr/>
            </p:nvSpPr>
            <p:spPr>
              <a:xfrm>
                <a:off x="6487885" y="1828802"/>
                <a:ext cx="1569660" cy="369332"/>
              </a:xfrm>
              <a:prstGeom prst="rect">
                <a:avLst/>
              </a:prstGeom>
              <a:solidFill>
                <a:srgbClr val="0070C0"/>
              </a:solidFill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実行をおすと</a:t>
                </a:r>
              </a:p>
            </p:txBody>
          </p:sp>
          <p:cxnSp>
            <p:nvCxnSpPr>
              <p:cNvPr id="27" name="直線コネクタ 26">
                <a:extLst>
                  <a:ext uri="{FF2B5EF4-FFF2-40B4-BE49-F238E27FC236}">
                    <a16:creationId xmlns:a16="http://schemas.microsoft.com/office/drawing/2014/main" id="{A8F09D7C-FE9B-BE4C-AB9E-6AE988BFEE74}"/>
                  </a:ext>
                </a:extLst>
              </p:cNvPr>
              <p:cNvCxnSpPr/>
              <p:nvPr/>
            </p:nvCxnSpPr>
            <p:spPr>
              <a:xfrm>
                <a:off x="7257146" y="2159316"/>
                <a:ext cx="0" cy="180000"/>
              </a:xfrm>
              <a:prstGeom prst="line">
                <a:avLst/>
              </a:prstGeom>
              <a:ln w="508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0DE4BEAD-27CB-6E49-A06A-05A1FE8ADC41}"/>
                </a:ext>
              </a:extLst>
            </p:cNvPr>
            <p:cNvSpPr/>
            <p:nvPr/>
          </p:nvSpPr>
          <p:spPr>
            <a:xfrm>
              <a:off x="6381150" y="1387033"/>
              <a:ext cx="447826" cy="3160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4" name="グループ化 33">
              <a:extLst>
                <a:ext uri="{FF2B5EF4-FFF2-40B4-BE49-F238E27FC236}">
                  <a16:creationId xmlns:a16="http://schemas.microsoft.com/office/drawing/2014/main" id="{67FF524D-4C54-B149-BF72-A4E9F3E3F4AF}"/>
                </a:ext>
              </a:extLst>
            </p:cNvPr>
            <p:cNvGrpSpPr/>
            <p:nvPr/>
          </p:nvGrpSpPr>
          <p:grpSpPr>
            <a:xfrm>
              <a:off x="6255659" y="819781"/>
              <a:ext cx="2056973" cy="510514"/>
              <a:chOff x="6255659" y="2300235"/>
              <a:chExt cx="2056973" cy="510514"/>
            </a:xfrm>
          </p:grpSpPr>
          <p:grpSp>
            <p:nvGrpSpPr>
              <p:cNvPr id="41" name="グループ化 40">
                <a:extLst>
                  <a:ext uri="{FF2B5EF4-FFF2-40B4-BE49-F238E27FC236}">
                    <a16:creationId xmlns:a16="http://schemas.microsoft.com/office/drawing/2014/main" id="{FCE7B811-3CAE-6849-AA5F-188A0FF4F4D8}"/>
                  </a:ext>
                </a:extLst>
              </p:cNvPr>
              <p:cNvGrpSpPr/>
              <p:nvPr/>
            </p:nvGrpSpPr>
            <p:grpSpPr>
              <a:xfrm>
                <a:off x="6255659" y="2300235"/>
                <a:ext cx="2056973" cy="510514"/>
                <a:chOff x="6487885" y="1828802"/>
                <a:chExt cx="2056973" cy="510514"/>
              </a:xfrm>
            </p:grpSpPr>
            <p:sp>
              <p:nvSpPr>
                <p:cNvPr id="43" name="テキスト ボックス 42">
                  <a:extLst>
                    <a:ext uri="{FF2B5EF4-FFF2-40B4-BE49-F238E27FC236}">
                      <a16:creationId xmlns:a16="http://schemas.microsoft.com/office/drawing/2014/main" id="{90719806-D4D6-834A-9545-585C8F993E78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056973" cy="400110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↑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■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前に進みます</a:t>
                  </a:r>
                </a:p>
              </p:txBody>
            </p:sp>
            <p:cxnSp>
              <p:nvCxnSpPr>
                <p:cNvPr id="44" name="直線コネクタ 43">
                  <a:extLst>
                    <a:ext uri="{FF2B5EF4-FFF2-40B4-BE49-F238E27FC236}">
                      <a16:creationId xmlns:a16="http://schemas.microsoft.com/office/drawing/2014/main" id="{B2E1E9DA-0787-3D4D-9DA4-5F68E6176E85}"/>
                    </a:ext>
                  </a:extLst>
                </p:cNvPr>
                <p:cNvCxnSpPr/>
                <p:nvPr/>
              </p:nvCxnSpPr>
              <p:spPr>
                <a:xfrm>
                  <a:off x="7489374" y="2159316"/>
                  <a:ext cx="0" cy="180000"/>
                </a:xfrm>
                <a:prstGeom prst="line">
                  <a:avLst/>
                </a:prstGeom>
                <a:ln w="508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1D2283C4-BF2E-5A4D-A571-17C2FD8C3BEF}"/>
                  </a:ext>
                </a:extLst>
              </p:cNvPr>
              <p:cNvSpPr txBox="1"/>
              <p:nvPr/>
            </p:nvSpPr>
            <p:spPr>
              <a:xfrm>
                <a:off x="6502399" y="2335566"/>
                <a:ext cx="391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３</a:t>
                </a:r>
              </a:p>
            </p:txBody>
          </p:sp>
        </p:grpSp>
        <p:grpSp>
          <p:nvGrpSpPr>
            <p:cNvPr id="38" name="グループ化 37">
              <a:extLst>
                <a:ext uri="{FF2B5EF4-FFF2-40B4-BE49-F238E27FC236}">
                  <a16:creationId xmlns:a16="http://schemas.microsoft.com/office/drawing/2014/main" id="{E0CEF624-73FF-B642-8F77-CD9EB9B7816F}"/>
                </a:ext>
              </a:extLst>
            </p:cNvPr>
            <p:cNvGrpSpPr/>
            <p:nvPr/>
          </p:nvGrpSpPr>
          <p:grpSpPr>
            <a:xfrm>
              <a:off x="6081491" y="1332547"/>
              <a:ext cx="2584362" cy="510514"/>
              <a:chOff x="6081491" y="2813001"/>
              <a:chExt cx="2584362" cy="510514"/>
            </a:xfrm>
          </p:grpSpPr>
          <p:grpSp>
            <p:nvGrpSpPr>
              <p:cNvPr id="45" name="グループ化 44">
                <a:extLst>
                  <a:ext uri="{FF2B5EF4-FFF2-40B4-BE49-F238E27FC236}">
                    <a16:creationId xmlns:a16="http://schemas.microsoft.com/office/drawing/2014/main" id="{BA664AC1-CBF7-904F-867B-E10A3741D6D3}"/>
                  </a:ext>
                </a:extLst>
              </p:cNvPr>
              <p:cNvGrpSpPr/>
              <p:nvPr/>
            </p:nvGrpSpPr>
            <p:grpSpPr>
              <a:xfrm>
                <a:off x="6081491" y="2813001"/>
                <a:ext cx="2584362" cy="510514"/>
                <a:chOff x="6487885" y="1828802"/>
                <a:chExt cx="2584362" cy="510514"/>
              </a:xfrm>
            </p:grpSpPr>
            <p:sp>
              <p:nvSpPr>
                <p:cNvPr id="48" name="テキスト ボックス 47">
                  <a:extLst>
                    <a:ext uri="{FF2B5EF4-FFF2-40B4-BE49-F238E27FC236}">
                      <a16:creationId xmlns:a16="http://schemas.microsoft.com/office/drawing/2014/main" id="{685F0FA9-171B-8345-9782-7FF36B91B28F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584362" cy="40011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←     </a:t>
                  </a:r>
                  <a:r>
                    <a:rPr kumimoji="1" lang="en-US" altLang="ja-JP" sz="2000" dirty="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°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左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に回転します</a:t>
                  </a:r>
                </a:p>
              </p:txBody>
            </p:sp>
            <p:cxnSp>
              <p:nvCxnSpPr>
                <p:cNvPr id="49" name="直線コネクタ 48">
                  <a:extLst>
                    <a:ext uri="{FF2B5EF4-FFF2-40B4-BE49-F238E27FC236}">
                      <a16:creationId xmlns:a16="http://schemas.microsoft.com/office/drawing/2014/main" id="{30539596-0D17-8444-B6DC-0738C22A8964}"/>
                    </a:ext>
                  </a:extLst>
                </p:cNvPr>
                <p:cNvCxnSpPr/>
                <p:nvPr/>
              </p:nvCxnSpPr>
              <p:spPr>
                <a:xfrm>
                  <a:off x="7663545" y="2159316"/>
                  <a:ext cx="0" cy="180000"/>
                </a:xfrm>
                <a:prstGeom prst="line">
                  <a:avLst/>
                </a:prstGeom>
                <a:ln w="508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正方形/長方形 45">
                <a:extLst>
                  <a:ext uri="{FF2B5EF4-FFF2-40B4-BE49-F238E27FC236}">
                    <a16:creationId xmlns:a16="http://schemas.microsoft.com/office/drawing/2014/main" id="{53E4C5B0-E830-9949-8365-12E451310803}"/>
                  </a:ext>
                </a:extLst>
              </p:cNvPr>
              <p:cNvSpPr/>
              <p:nvPr/>
            </p:nvSpPr>
            <p:spPr>
              <a:xfrm>
                <a:off x="6381150" y="2867487"/>
                <a:ext cx="447826" cy="31607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B94CA494-6043-1B48-B5D6-8C50CA7B6775}"/>
                  </a:ext>
                </a:extLst>
              </p:cNvPr>
              <p:cNvSpPr txBox="1"/>
              <p:nvPr/>
            </p:nvSpPr>
            <p:spPr>
              <a:xfrm>
                <a:off x="6342750" y="2869954"/>
                <a:ext cx="7402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90</a:t>
                </a:r>
                <a:endPara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endParaRPr>
              </a:p>
            </p:txBody>
          </p:sp>
        </p:grpSp>
        <p:grpSp>
          <p:nvGrpSpPr>
            <p:cNvPr id="53" name="グループ化 52">
              <a:extLst>
                <a:ext uri="{FF2B5EF4-FFF2-40B4-BE49-F238E27FC236}">
                  <a16:creationId xmlns:a16="http://schemas.microsoft.com/office/drawing/2014/main" id="{B54F241E-3FF1-7841-98AE-E45AD6FC4C4C}"/>
                </a:ext>
              </a:extLst>
            </p:cNvPr>
            <p:cNvGrpSpPr/>
            <p:nvPr/>
          </p:nvGrpSpPr>
          <p:grpSpPr>
            <a:xfrm>
              <a:off x="6251749" y="1826390"/>
              <a:ext cx="2056973" cy="510514"/>
              <a:chOff x="6255659" y="2300235"/>
              <a:chExt cx="2056973" cy="510514"/>
            </a:xfrm>
          </p:grpSpPr>
          <p:grpSp>
            <p:nvGrpSpPr>
              <p:cNvPr id="54" name="グループ化 53">
                <a:extLst>
                  <a:ext uri="{FF2B5EF4-FFF2-40B4-BE49-F238E27FC236}">
                    <a16:creationId xmlns:a16="http://schemas.microsoft.com/office/drawing/2014/main" id="{9F28840A-CD01-BA4B-96FD-2B06157BB282}"/>
                  </a:ext>
                </a:extLst>
              </p:cNvPr>
              <p:cNvGrpSpPr/>
              <p:nvPr/>
            </p:nvGrpSpPr>
            <p:grpSpPr>
              <a:xfrm>
                <a:off x="6255659" y="2300235"/>
                <a:ext cx="2056973" cy="510514"/>
                <a:chOff x="6487885" y="1828802"/>
                <a:chExt cx="2056973" cy="510514"/>
              </a:xfrm>
            </p:grpSpPr>
            <p:sp>
              <p:nvSpPr>
                <p:cNvPr id="56" name="テキスト ボックス 55">
                  <a:extLst>
                    <a:ext uri="{FF2B5EF4-FFF2-40B4-BE49-F238E27FC236}">
                      <a16:creationId xmlns:a16="http://schemas.microsoft.com/office/drawing/2014/main" id="{07DB3920-2315-C645-805D-19CD8566D644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056973" cy="400110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↑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■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前に進みます</a:t>
                  </a:r>
                </a:p>
              </p:txBody>
            </p: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D696AA97-96F6-124A-A927-F58D583C4465}"/>
                    </a:ext>
                  </a:extLst>
                </p:cNvPr>
                <p:cNvCxnSpPr/>
                <p:nvPr/>
              </p:nvCxnSpPr>
              <p:spPr>
                <a:xfrm>
                  <a:off x="7489374" y="2159316"/>
                  <a:ext cx="0" cy="180000"/>
                </a:xfrm>
                <a:prstGeom prst="line">
                  <a:avLst/>
                </a:prstGeom>
                <a:ln w="508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8D78DDAB-2CAC-4E40-A411-F20E72A80D5F}"/>
                  </a:ext>
                </a:extLst>
              </p:cNvPr>
              <p:cNvSpPr txBox="1"/>
              <p:nvPr/>
            </p:nvSpPr>
            <p:spPr>
              <a:xfrm>
                <a:off x="6502399" y="2335566"/>
                <a:ext cx="391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３</a:t>
                </a:r>
              </a:p>
            </p:txBody>
          </p:sp>
        </p:grp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C90C17AC-9258-154C-B51C-0415D74A8C35}"/>
                </a:ext>
              </a:extLst>
            </p:cNvPr>
            <p:cNvGrpSpPr/>
            <p:nvPr/>
          </p:nvGrpSpPr>
          <p:grpSpPr>
            <a:xfrm>
              <a:off x="6081491" y="2330295"/>
              <a:ext cx="2584362" cy="510514"/>
              <a:chOff x="6081491" y="2813001"/>
              <a:chExt cx="2584362" cy="510514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BD491E9D-8FC3-D943-834B-CFB88845E615}"/>
                  </a:ext>
                </a:extLst>
              </p:cNvPr>
              <p:cNvGrpSpPr/>
              <p:nvPr/>
            </p:nvGrpSpPr>
            <p:grpSpPr>
              <a:xfrm>
                <a:off x="6081491" y="2813001"/>
                <a:ext cx="2584362" cy="510514"/>
                <a:chOff x="6487885" y="1828802"/>
                <a:chExt cx="2584362" cy="510514"/>
              </a:xfrm>
            </p:grpSpPr>
            <p:sp>
              <p:nvSpPr>
                <p:cNvPr id="62" name="テキスト ボックス 61">
                  <a:extLst>
                    <a:ext uri="{FF2B5EF4-FFF2-40B4-BE49-F238E27FC236}">
                      <a16:creationId xmlns:a16="http://schemas.microsoft.com/office/drawing/2014/main" id="{E24A7266-02CB-E946-9DEC-AA72A4AD2958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584362" cy="40011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←     </a:t>
                  </a:r>
                  <a:r>
                    <a:rPr kumimoji="1" lang="en-US" altLang="ja-JP" sz="2000" dirty="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°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左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に回転します</a:t>
                  </a:r>
                </a:p>
              </p:txBody>
            </p: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680231FB-B005-A644-ADB4-ECFF3D1F72F0}"/>
                    </a:ext>
                  </a:extLst>
                </p:cNvPr>
                <p:cNvCxnSpPr/>
                <p:nvPr/>
              </p:nvCxnSpPr>
              <p:spPr>
                <a:xfrm>
                  <a:off x="7663545" y="2159316"/>
                  <a:ext cx="0" cy="180000"/>
                </a:xfrm>
                <a:prstGeom prst="line">
                  <a:avLst/>
                </a:prstGeom>
                <a:ln w="508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2" name="正方形/長方形 51">
                <a:extLst>
                  <a:ext uri="{FF2B5EF4-FFF2-40B4-BE49-F238E27FC236}">
                    <a16:creationId xmlns:a16="http://schemas.microsoft.com/office/drawing/2014/main" id="{B50BF68C-7C3A-9941-AECC-E2DFE5C4798D}"/>
                  </a:ext>
                </a:extLst>
              </p:cNvPr>
              <p:cNvSpPr/>
              <p:nvPr/>
            </p:nvSpPr>
            <p:spPr>
              <a:xfrm>
                <a:off x="6381150" y="2867487"/>
                <a:ext cx="447826" cy="31607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1" name="テキスト ボックス 60">
                <a:extLst>
                  <a:ext uri="{FF2B5EF4-FFF2-40B4-BE49-F238E27FC236}">
                    <a16:creationId xmlns:a16="http://schemas.microsoft.com/office/drawing/2014/main" id="{BABD446E-D0CA-E348-BEFA-377F26180A6B}"/>
                  </a:ext>
                </a:extLst>
              </p:cNvPr>
              <p:cNvSpPr txBox="1"/>
              <p:nvPr/>
            </p:nvSpPr>
            <p:spPr>
              <a:xfrm>
                <a:off x="6342750" y="2869954"/>
                <a:ext cx="7402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90</a:t>
                </a:r>
                <a:endPara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endParaRPr>
              </a:p>
            </p:txBody>
          </p:sp>
        </p:grpSp>
        <p:grpSp>
          <p:nvGrpSpPr>
            <p:cNvPr id="64" name="グループ化 63">
              <a:extLst>
                <a:ext uri="{FF2B5EF4-FFF2-40B4-BE49-F238E27FC236}">
                  <a16:creationId xmlns:a16="http://schemas.microsoft.com/office/drawing/2014/main" id="{86526E2E-CBE5-4F44-9A78-2A8CC0D4B8CF}"/>
                </a:ext>
              </a:extLst>
            </p:cNvPr>
            <p:cNvGrpSpPr/>
            <p:nvPr/>
          </p:nvGrpSpPr>
          <p:grpSpPr>
            <a:xfrm>
              <a:off x="6244228" y="2832978"/>
              <a:ext cx="2056973" cy="510514"/>
              <a:chOff x="6255659" y="2300235"/>
              <a:chExt cx="2056973" cy="510514"/>
            </a:xfrm>
          </p:grpSpPr>
          <p:grpSp>
            <p:nvGrpSpPr>
              <p:cNvPr id="65" name="グループ化 64">
                <a:extLst>
                  <a:ext uri="{FF2B5EF4-FFF2-40B4-BE49-F238E27FC236}">
                    <a16:creationId xmlns:a16="http://schemas.microsoft.com/office/drawing/2014/main" id="{30AD7025-FC41-E74C-9941-CBE2386C2F33}"/>
                  </a:ext>
                </a:extLst>
              </p:cNvPr>
              <p:cNvGrpSpPr/>
              <p:nvPr/>
            </p:nvGrpSpPr>
            <p:grpSpPr>
              <a:xfrm>
                <a:off x="6255659" y="2300235"/>
                <a:ext cx="2056973" cy="510514"/>
                <a:chOff x="6487885" y="1828802"/>
                <a:chExt cx="2056973" cy="510514"/>
              </a:xfrm>
            </p:grpSpPr>
            <p:sp>
              <p:nvSpPr>
                <p:cNvPr id="67" name="テキスト ボックス 66">
                  <a:extLst>
                    <a:ext uri="{FF2B5EF4-FFF2-40B4-BE49-F238E27FC236}">
                      <a16:creationId xmlns:a16="http://schemas.microsoft.com/office/drawing/2014/main" id="{15B19E0F-86F7-954F-AEB7-2F644F07D4A8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056973" cy="400110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↑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■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前に進みます</a:t>
                  </a:r>
                </a:p>
              </p:txBody>
            </p:sp>
            <p:cxnSp>
              <p:nvCxnSpPr>
                <p:cNvPr id="68" name="直線コネクタ 67">
                  <a:extLst>
                    <a:ext uri="{FF2B5EF4-FFF2-40B4-BE49-F238E27FC236}">
                      <a16:creationId xmlns:a16="http://schemas.microsoft.com/office/drawing/2014/main" id="{37CCBE7A-D4B7-2F46-A259-F632520CA66F}"/>
                    </a:ext>
                  </a:extLst>
                </p:cNvPr>
                <p:cNvCxnSpPr/>
                <p:nvPr/>
              </p:nvCxnSpPr>
              <p:spPr>
                <a:xfrm>
                  <a:off x="7489374" y="2159316"/>
                  <a:ext cx="0" cy="180000"/>
                </a:xfrm>
                <a:prstGeom prst="line">
                  <a:avLst/>
                </a:prstGeom>
                <a:ln w="508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6" name="テキスト ボックス 65">
                <a:extLst>
                  <a:ext uri="{FF2B5EF4-FFF2-40B4-BE49-F238E27FC236}">
                    <a16:creationId xmlns:a16="http://schemas.microsoft.com/office/drawing/2014/main" id="{48C7EC33-4786-3A44-A021-D5C93F9B1190}"/>
                  </a:ext>
                </a:extLst>
              </p:cNvPr>
              <p:cNvSpPr txBox="1"/>
              <p:nvPr/>
            </p:nvSpPr>
            <p:spPr>
              <a:xfrm>
                <a:off x="6502399" y="2335566"/>
                <a:ext cx="391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３</a:t>
                </a:r>
              </a:p>
            </p:txBody>
          </p:sp>
        </p:grpSp>
        <p:grpSp>
          <p:nvGrpSpPr>
            <p:cNvPr id="69" name="グループ化 68">
              <a:extLst>
                <a:ext uri="{FF2B5EF4-FFF2-40B4-BE49-F238E27FC236}">
                  <a16:creationId xmlns:a16="http://schemas.microsoft.com/office/drawing/2014/main" id="{597EC34E-41EB-FF4A-BF23-422E907FBACA}"/>
                </a:ext>
              </a:extLst>
            </p:cNvPr>
            <p:cNvGrpSpPr/>
            <p:nvPr/>
          </p:nvGrpSpPr>
          <p:grpSpPr>
            <a:xfrm>
              <a:off x="6103264" y="3353549"/>
              <a:ext cx="2584362" cy="510514"/>
              <a:chOff x="6081491" y="2813001"/>
              <a:chExt cx="2584362" cy="510514"/>
            </a:xfrm>
          </p:grpSpPr>
          <p:grpSp>
            <p:nvGrpSpPr>
              <p:cNvPr id="70" name="グループ化 69">
                <a:extLst>
                  <a:ext uri="{FF2B5EF4-FFF2-40B4-BE49-F238E27FC236}">
                    <a16:creationId xmlns:a16="http://schemas.microsoft.com/office/drawing/2014/main" id="{7241E20F-C4AE-294D-9E2F-EE16A53A5BD3}"/>
                  </a:ext>
                </a:extLst>
              </p:cNvPr>
              <p:cNvGrpSpPr/>
              <p:nvPr/>
            </p:nvGrpSpPr>
            <p:grpSpPr>
              <a:xfrm>
                <a:off x="6081491" y="2813001"/>
                <a:ext cx="2584362" cy="510514"/>
                <a:chOff x="6487885" y="1828802"/>
                <a:chExt cx="2584362" cy="510514"/>
              </a:xfrm>
            </p:grpSpPr>
            <p:sp>
              <p:nvSpPr>
                <p:cNvPr id="73" name="テキスト ボックス 72">
                  <a:extLst>
                    <a:ext uri="{FF2B5EF4-FFF2-40B4-BE49-F238E27FC236}">
                      <a16:creationId xmlns:a16="http://schemas.microsoft.com/office/drawing/2014/main" id="{F0A3539E-D049-2942-B52F-022EB626E7AC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584362" cy="40011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←     </a:t>
                  </a:r>
                  <a:r>
                    <a:rPr kumimoji="1" lang="en-US" altLang="ja-JP" sz="2000" dirty="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°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左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に回転します</a:t>
                  </a:r>
                </a:p>
              </p:txBody>
            </p:sp>
            <p:cxnSp>
              <p:nvCxnSpPr>
                <p:cNvPr id="74" name="直線コネクタ 73">
                  <a:extLst>
                    <a:ext uri="{FF2B5EF4-FFF2-40B4-BE49-F238E27FC236}">
                      <a16:creationId xmlns:a16="http://schemas.microsoft.com/office/drawing/2014/main" id="{F4159C9E-59BD-1340-AB0A-8213D4B0A08B}"/>
                    </a:ext>
                  </a:extLst>
                </p:cNvPr>
                <p:cNvCxnSpPr/>
                <p:nvPr/>
              </p:nvCxnSpPr>
              <p:spPr>
                <a:xfrm>
                  <a:off x="7663545" y="2159316"/>
                  <a:ext cx="0" cy="180000"/>
                </a:xfrm>
                <a:prstGeom prst="line">
                  <a:avLst/>
                </a:prstGeom>
                <a:ln w="508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1" name="正方形/長方形 70">
                <a:extLst>
                  <a:ext uri="{FF2B5EF4-FFF2-40B4-BE49-F238E27FC236}">
                    <a16:creationId xmlns:a16="http://schemas.microsoft.com/office/drawing/2014/main" id="{C9F9A029-553A-2543-885F-47417D75810B}"/>
                  </a:ext>
                </a:extLst>
              </p:cNvPr>
              <p:cNvSpPr/>
              <p:nvPr/>
            </p:nvSpPr>
            <p:spPr>
              <a:xfrm>
                <a:off x="6381150" y="2867487"/>
                <a:ext cx="447826" cy="31607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2" name="テキスト ボックス 71">
                <a:extLst>
                  <a:ext uri="{FF2B5EF4-FFF2-40B4-BE49-F238E27FC236}">
                    <a16:creationId xmlns:a16="http://schemas.microsoft.com/office/drawing/2014/main" id="{93325C13-79E5-3D46-AD76-17B05F34B4CA}"/>
                  </a:ext>
                </a:extLst>
              </p:cNvPr>
              <p:cNvSpPr txBox="1"/>
              <p:nvPr/>
            </p:nvSpPr>
            <p:spPr>
              <a:xfrm>
                <a:off x="6342750" y="2869954"/>
                <a:ext cx="7402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90</a:t>
                </a:r>
                <a:endPara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endParaRPr>
              </a:p>
            </p:txBody>
          </p:sp>
        </p:grpSp>
        <p:grpSp>
          <p:nvGrpSpPr>
            <p:cNvPr id="75" name="グループ化 74">
              <a:extLst>
                <a:ext uri="{FF2B5EF4-FFF2-40B4-BE49-F238E27FC236}">
                  <a16:creationId xmlns:a16="http://schemas.microsoft.com/office/drawing/2014/main" id="{D183FEFD-E25C-1142-BF47-D35C261ECD8F}"/>
                </a:ext>
              </a:extLst>
            </p:cNvPr>
            <p:cNvGrpSpPr/>
            <p:nvPr/>
          </p:nvGrpSpPr>
          <p:grpSpPr>
            <a:xfrm>
              <a:off x="6266001" y="3856232"/>
              <a:ext cx="2056973" cy="510514"/>
              <a:chOff x="6255659" y="2300235"/>
              <a:chExt cx="2056973" cy="510514"/>
            </a:xfrm>
          </p:grpSpPr>
          <p:grpSp>
            <p:nvGrpSpPr>
              <p:cNvPr id="76" name="グループ化 75">
                <a:extLst>
                  <a:ext uri="{FF2B5EF4-FFF2-40B4-BE49-F238E27FC236}">
                    <a16:creationId xmlns:a16="http://schemas.microsoft.com/office/drawing/2014/main" id="{4BB364E4-6DFA-9643-AE05-51BEDAC3D7A3}"/>
                  </a:ext>
                </a:extLst>
              </p:cNvPr>
              <p:cNvGrpSpPr/>
              <p:nvPr/>
            </p:nvGrpSpPr>
            <p:grpSpPr>
              <a:xfrm>
                <a:off x="6255659" y="2300235"/>
                <a:ext cx="2056973" cy="510514"/>
                <a:chOff x="6487885" y="1828802"/>
                <a:chExt cx="2056973" cy="510514"/>
              </a:xfrm>
            </p:grpSpPr>
            <p:sp>
              <p:nvSpPr>
                <p:cNvPr id="78" name="テキスト ボックス 77">
                  <a:extLst>
                    <a:ext uri="{FF2B5EF4-FFF2-40B4-BE49-F238E27FC236}">
                      <a16:creationId xmlns:a16="http://schemas.microsoft.com/office/drawing/2014/main" id="{9029F3C5-C1C6-2643-8277-8DCCF3CCA8A1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056973" cy="400110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↑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■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前に進みます</a:t>
                  </a:r>
                </a:p>
              </p:txBody>
            </p:sp>
            <p:cxnSp>
              <p:nvCxnSpPr>
                <p:cNvPr id="79" name="直線コネクタ 78">
                  <a:extLst>
                    <a:ext uri="{FF2B5EF4-FFF2-40B4-BE49-F238E27FC236}">
                      <a16:creationId xmlns:a16="http://schemas.microsoft.com/office/drawing/2014/main" id="{E1822E34-57DF-6245-9937-112389E426AA}"/>
                    </a:ext>
                  </a:extLst>
                </p:cNvPr>
                <p:cNvCxnSpPr/>
                <p:nvPr/>
              </p:nvCxnSpPr>
              <p:spPr>
                <a:xfrm>
                  <a:off x="7489374" y="2159316"/>
                  <a:ext cx="0" cy="180000"/>
                </a:xfrm>
                <a:prstGeom prst="line">
                  <a:avLst/>
                </a:prstGeom>
                <a:ln w="508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7" name="テキスト ボックス 76">
                <a:extLst>
                  <a:ext uri="{FF2B5EF4-FFF2-40B4-BE49-F238E27FC236}">
                    <a16:creationId xmlns:a16="http://schemas.microsoft.com/office/drawing/2014/main" id="{DBCFDFC0-48A5-1443-BE6E-4989731089EC}"/>
                  </a:ext>
                </a:extLst>
              </p:cNvPr>
              <p:cNvSpPr txBox="1"/>
              <p:nvPr/>
            </p:nvSpPr>
            <p:spPr>
              <a:xfrm>
                <a:off x="6502399" y="2335566"/>
                <a:ext cx="391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３</a:t>
                </a:r>
              </a:p>
            </p:txBody>
          </p:sp>
        </p:grpSp>
        <p:grpSp>
          <p:nvGrpSpPr>
            <p:cNvPr id="81" name="グループ化 80">
              <a:extLst>
                <a:ext uri="{FF2B5EF4-FFF2-40B4-BE49-F238E27FC236}">
                  <a16:creationId xmlns:a16="http://schemas.microsoft.com/office/drawing/2014/main" id="{C73DD56F-6BD4-304D-9C71-2F8A0207CFDA}"/>
                </a:ext>
              </a:extLst>
            </p:cNvPr>
            <p:cNvGrpSpPr/>
            <p:nvPr/>
          </p:nvGrpSpPr>
          <p:grpSpPr>
            <a:xfrm>
              <a:off x="6097415" y="4332740"/>
              <a:ext cx="2584362" cy="510514"/>
              <a:chOff x="6081491" y="2813001"/>
              <a:chExt cx="2584362" cy="510514"/>
            </a:xfrm>
          </p:grpSpPr>
          <p:grpSp>
            <p:nvGrpSpPr>
              <p:cNvPr id="82" name="グループ化 81">
                <a:extLst>
                  <a:ext uri="{FF2B5EF4-FFF2-40B4-BE49-F238E27FC236}">
                    <a16:creationId xmlns:a16="http://schemas.microsoft.com/office/drawing/2014/main" id="{1F4F8326-F67F-E34C-B3E8-B69D6D19C12D}"/>
                  </a:ext>
                </a:extLst>
              </p:cNvPr>
              <p:cNvGrpSpPr/>
              <p:nvPr/>
            </p:nvGrpSpPr>
            <p:grpSpPr>
              <a:xfrm>
                <a:off x="6081491" y="2813001"/>
                <a:ext cx="2584362" cy="510514"/>
                <a:chOff x="6487885" y="1828802"/>
                <a:chExt cx="2584362" cy="510514"/>
              </a:xfrm>
            </p:grpSpPr>
            <p:sp>
              <p:nvSpPr>
                <p:cNvPr id="85" name="テキスト ボックス 84">
                  <a:extLst>
                    <a:ext uri="{FF2B5EF4-FFF2-40B4-BE49-F238E27FC236}">
                      <a16:creationId xmlns:a16="http://schemas.microsoft.com/office/drawing/2014/main" id="{A13AD9D2-4E96-664A-8A83-C5D83481C25C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584362" cy="40011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←     </a:t>
                  </a:r>
                  <a:r>
                    <a:rPr kumimoji="1" lang="en-US" altLang="ja-JP" sz="2000" dirty="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°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左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に回転します</a:t>
                  </a:r>
                </a:p>
              </p:txBody>
            </p:sp>
            <p:cxnSp>
              <p:nvCxnSpPr>
                <p:cNvPr id="86" name="直線コネクタ 85">
                  <a:extLst>
                    <a:ext uri="{FF2B5EF4-FFF2-40B4-BE49-F238E27FC236}">
                      <a16:creationId xmlns:a16="http://schemas.microsoft.com/office/drawing/2014/main" id="{B601B099-3844-804D-A80F-E3CEFDD009FF}"/>
                    </a:ext>
                  </a:extLst>
                </p:cNvPr>
                <p:cNvCxnSpPr/>
                <p:nvPr/>
              </p:nvCxnSpPr>
              <p:spPr>
                <a:xfrm>
                  <a:off x="7663545" y="2159316"/>
                  <a:ext cx="0" cy="180000"/>
                </a:xfrm>
                <a:prstGeom prst="line">
                  <a:avLst/>
                </a:prstGeom>
                <a:ln w="508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3" name="正方形/長方形 82">
                <a:extLst>
                  <a:ext uri="{FF2B5EF4-FFF2-40B4-BE49-F238E27FC236}">
                    <a16:creationId xmlns:a16="http://schemas.microsoft.com/office/drawing/2014/main" id="{7AC16DD2-4F6B-0B44-B856-02EB2FC95E84}"/>
                  </a:ext>
                </a:extLst>
              </p:cNvPr>
              <p:cNvSpPr/>
              <p:nvPr/>
            </p:nvSpPr>
            <p:spPr>
              <a:xfrm>
                <a:off x="6381150" y="2867487"/>
                <a:ext cx="447826" cy="31607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4" name="テキスト ボックス 83">
                <a:extLst>
                  <a:ext uri="{FF2B5EF4-FFF2-40B4-BE49-F238E27FC236}">
                    <a16:creationId xmlns:a16="http://schemas.microsoft.com/office/drawing/2014/main" id="{6AF75CD8-03E9-F04C-94B2-70EF8D3DB28D}"/>
                  </a:ext>
                </a:extLst>
              </p:cNvPr>
              <p:cNvSpPr txBox="1"/>
              <p:nvPr/>
            </p:nvSpPr>
            <p:spPr>
              <a:xfrm>
                <a:off x="6342750" y="2869954"/>
                <a:ext cx="7402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90</a:t>
                </a:r>
                <a:endPara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endParaRPr>
              </a:p>
            </p:txBody>
          </p:sp>
        </p:grpSp>
      </p:grpSp>
      <p:grpSp>
        <p:nvGrpSpPr>
          <p:cNvPr id="87" name="グループ化 86">
            <a:extLst>
              <a:ext uri="{FF2B5EF4-FFF2-40B4-BE49-F238E27FC236}">
                <a16:creationId xmlns:a16="http://schemas.microsoft.com/office/drawing/2014/main" id="{8088625C-6FF5-D84E-8CFA-F4A0F3356FD6}"/>
              </a:ext>
            </a:extLst>
          </p:cNvPr>
          <p:cNvGrpSpPr/>
          <p:nvPr/>
        </p:nvGrpSpPr>
        <p:grpSpPr>
          <a:xfrm>
            <a:off x="1184803" y="2495180"/>
            <a:ext cx="3489657" cy="1107997"/>
            <a:chOff x="2444817" y="3281007"/>
            <a:chExt cx="2951889" cy="1095685"/>
          </a:xfrm>
        </p:grpSpPr>
        <p:sp>
          <p:nvSpPr>
            <p:cNvPr id="88" name="角丸四角形吹き出し 87">
              <a:extLst>
                <a:ext uri="{FF2B5EF4-FFF2-40B4-BE49-F238E27FC236}">
                  <a16:creationId xmlns:a16="http://schemas.microsoft.com/office/drawing/2014/main" id="{0F459F68-6567-4844-9269-73F48884F173}"/>
                </a:ext>
              </a:extLst>
            </p:cNvPr>
            <p:cNvSpPr/>
            <p:nvPr/>
          </p:nvSpPr>
          <p:spPr>
            <a:xfrm>
              <a:off x="2444817" y="3281007"/>
              <a:ext cx="2577126" cy="1095685"/>
            </a:xfrm>
            <a:prstGeom prst="wedgeRoundRectCallout">
              <a:avLst>
                <a:gd name="adj1" fmla="val -46298"/>
                <a:gd name="adj2" fmla="val 102642"/>
                <a:gd name="adj3" fmla="val 16667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9" name="テキスト ボックス 88">
              <a:extLst>
                <a:ext uri="{FF2B5EF4-FFF2-40B4-BE49-F238E27FC236}">
                  <a16:creationId xmlns:a16="http://schemas.microsoft.com/office/drawing/2014/main" id="{35A597D9-C514-3943-A997-429E08C60064}"/>
                </a:ext>
              </a:extLst>
            </p:cNvPr>
            <p:cNvSpPr txBox="1"/>
            <p:nvPr/>
          </p:nvSpPr>
          <p:spPr>
            <a:xfrm>
              <a:off x="2566537" y="3378401"/>
              <a:ext cx="2830169" cy="9130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うまくできたね！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みんなもパソコンで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やってみよう！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</p:txBody>
        </p:sp>
      </p:grpSp>
      <p:grpSp>
        <p:nvGrpSpPr>
          <p:cNvPr id="80" name="グループ化 79">
            <a:extLst>
              <a:ext uri="{FF2B5EF4-FFF2-40B4-BE49-F238E27FC236}">
                <a16:creationId xmlns:a16="http://schemas.microsoft.com/office/drawing/2014/main" id="{E9DC5C52-600C-704D-B98D-37BF79DE458D}"/>
              </a:ext>
            </a:extLst>
          </p:cNvPr>
          <p:cNvGrpSpPr/>
          <p:nvPr/>
        </p:nvGrpSpPr>
        <p:grpSpPr>
          <a:xfrm>
            <a:off x="2170557" y="602991"/>
            <a:ext cx="3516928" cy="1200330"/>
            <a:chOff x="2444817" y="3263579"/>
            <a:chExt cx="2974959" cy="1186991"/>
          </a:xfrm>
        </p:grpSpPr>
        <p:sp>
          <p:nvSpPr>
            <p:cNvPr id="90" name="角丸四角形吹き出し 89">
              <a:extLst>
                <a:ext uri="{FF2B5EF4-FFF2-40B4-BE49-F238E27FC236}">
                  <a16:creationId xmlns:a16="http://schemas.microsoft.com/office/drawing/2014/main" id="{A6D9431D-59A9-6B40-9E67-22C1EEF8047C}"/>
                </a:ext>
              </a:extLst>
            </p:cNvPr>
            <p:cNvSpPr/>
            <p:nvPr/>
          </p:nvSpPr>
          <p:spPr>
            <a:xfrm>
              <a:off x="2444817" y="3281007"/>
              <a:ext cx="2577126" cy="1095685"/>
            </a:xfrm>
            <a:prstGeom prst="wedgeRoundRectCallout">
              <a:avLst>
                <a:gd name="adj1" fmla="val 67087"/>
                <a:gd name="adj2" fmla="val 71203"/>
                <a:gd name="adj3" fmla="val 16667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1" name="テキスト ボックス 90">
              <a:extLst>
                <a:ext uri="{FF2B5EF4-FFF2-40B4-BE49-F238E27FC236}">
                  <a16:creationId xmlns:a16="http://schemas.microsoft.com/office/drawing/2014/main" id="{25E4DDDE-2761-C846-891E-7926DA0EA211}"/>
                </a:ext>
              </a:extLst>
            </p:cNvPr>
            <p:cNvSpPr txBox="1"/>
            <p:nvPr/>
          </p:nvSpPr>
          <p:spPr>
            <a:xfrm>
              <a:off x="2505151" y="3263579"/>
              <a:ext cx="2914625" cy="1186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同じ命令がくり返し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出てくるね。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どんなパターンになって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いるかな？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081900A-0ADE-2C48-8983-13D8E4C1C06E}"/>
              </a:ext>
            </a:extLst>
          </p:cNvPr>
          <p:cNvSpPr txBox="1"/>
          <p:nvPr/>
        </p:nvSpPr>
        <p:spPr>
          <a:xfrm>
            <a:off x="2929632" y="131431"/>
            <a:ext cx="3262432" cy="461665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パターンを発見しよう</a:t>
            </a:r>
          </a:p>
        </p:txBody>
      </p:sp>
    </p:spTree>
    <p:extLst>
      <p:ext uri="{BB962C8B-B14F-4D97-AF65-F5344CB8AC3E}">
        <p14:creationId xmlns:p14="http://schemas.microsoft.com/office/powerpoint/2010/main" val="2903009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11111E-6 L 0.46129 0.0094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56" y="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6129 -0.0025 L 0.46129 -0.71722 " pathEditMode="relative" ptsTypes="AA"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6129 -0.71722 L -0.00954 -0.71722 " pathEditMode="relative" ptsTypes="AA">
                                      <p:cBhvr>
                                        <p:cTn id="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54 -0.71889 L -0.00954 -0.0025 " pathEditMode="relative" ptsTypes="AA"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4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59D370-1486-764B-9B1D-07C4F071286D}"/>
              </a:ext>
            </a:extLst>
          </p:cNvPr>
          <p:cNvSpPr/>
          <p:nvPr/>
        </p:nvSpPr>
        <p:spPr>
          <a:xfrm>
            <a:off x="230819" y="310718"/>
            <a:ext cx="5370991" cy="5113538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B0BF7B2-E42D-3548-BA8E-4ABB10D80FA9}"/>
              </a:ext>
            </a:extLst>
          </p:cNvPr>
          <p:cNvSpPr/>
          <p:nvPr/>
        </p:nvSpPr>
        <p:spPr>
          <a:xfrm>
            <a:off x="1322774" y="1313895"/>
            <a:ext cx="3213717" cy="306279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653FBF3-48DB-6147-A143-03C9E0B93B4C}"/>
              </a:ext>
            </a:extLst>
          </p:cNvPr>
          <p:cNvSpPr/>
          <p:nvPr/>
        </p:nvSpPr>
        <p:spPr>
          <a:xfrm>
            <a:off x="834013" y="864704"/>
            <a:ext cx="4304517" cy="4084983"/>
          </a:xfrm>
          <a:prstGeom prst="rect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725657C-7290-F142-8A0A-6276D8AA0F26}"/>
              </a:ext>
            </a:extLst>
          </p:cNvPr>
          <p:cNvSpPr txBox="1"/>
          <p:nvPr/>
        </p:nvSpPr>
        <p:spPr>
          <a:xfrm rot="5400000">
            <a:off x="1242873" y="4715808"/>
            <a:ext cx="1107996" cy="369332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スタート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BB3487E4-C11F-2A44-BC83-D22BE7E91248}"/>
              </a:ext>
            </a:extLst>
          </p:cNvPr>
          <p:cNvGrpSpPr/>
          <p:nvPr/>
        </p:nvGrpSpPr>
        <p:grpSpPr>
          <a:xfrm>
            <a:off x="490945" y="4720659"/>
            <a:ext cx="861134" cy="488272"/>
            <a:chOff x="610151" y="5470864"/>
            <a:chExt cx="861134" cy="488272"/>
          </a:xfrm>
        </p:grpSpPr>
        <p:sp>
          <p:nvSpPr>
            <p:cNvPr id="14" name="角丸四角形 13">
              <a:extLst>
                <a:ext uri="{FF2B5EF4-FFF2-40B4-BE49-F238E27FC236}">
                  <a16:creationId xmlns:a16="http://schemas.microsoft.com/office/drawing/2014/main" id="{71E0C9D6-4DA5-E64C-9225-6E2ED08D2895}"/>
                </a:ext>
              </a:extLst>
            </p:cNvPr>
            <p:cNvSpPr/>
            <p:nvPr/>
          </p:nvSpPr>
          <p:spPr>
            <a:xfrm>
              <a:off x="1220916" y="5475310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>
              <a:extLst>
                <a:ext uri="{FF2B5EF4-FFF2-40B4-BE49-F238E27FC236}">
                  <a16:creationId xmlns:a16="http://schemas.microsoft.com/office/drawing/2014/main" id="{26B6C962-784B-7E42-9124-5E56545D0975}"/>
                </a:ext>
              </a:extLst>
            </p:cNvPr>
            <p:cNvSpPr/>
            <p:nvPr/>
          </p:nvSpPr>
          <p:spPr>
            <a:xfrm>
              <a:off x="645515" y="5484046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角丸四角形 15">
              <a:extLst>
                <a:ext uri="{FF2B5EF4-FFF2-40B4-BE49-F238E27FC236}">
                  <a16:creationId xmlns:a16="http://schemas.microsoft.com/office/drawing/2014/main" id="{84165547-66E3-0E4B-8FAA-90FAE83671A0}"/>
                </a:ext>
              </a:extLst>
            </p:cNvPr>
            <p:cNvSpPr/>
            <p:nvPr/>
          </p:nvSpPr>
          <p:spPr>
            <a:xfrm>
              <a:off x="1236725" y="5889507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角丸四角形 16">
              <a:extLst>
                <a:ext uri="{FF2B5EF4-FFF2-40B4-BE49-F238E27FC236}">
                  <a16:creationId xmlns:a16="http://schemas.microsoft.com/office/drawing/2014/main" id="{DD506EF6-62EB-6843-83D4-5CA913CDB332}"/>
                </a:ext>
              </a:extLst>
            </p:cNvPr>
            <p:cNvSpPr/>
            <p:nvPr/>
          </p:nvSpPr>
          <p:spPr>
            <a:xfrm>
              <a:off x="661324" y="5898243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4E49CB85-82FF-AC4A-853A-100DD6FDBCBF}"/>
                </a:ext>
              </a:extLst>
            </p:cNvPr>
            <p:cNvGrpSpPr/>
            <p:nvPr/>
          </p:nvGrpSpPr>
          <p:grpSpPr>
            <a:xfrm>
              <a:off x="610151" y="5470864"/>
              <a:ext cx="861134" cy="488272"/>
              <a:chOff x="6196614" y="648070"/>
              <a:chExt cx="861134" cy="488272"/>
            </a:xfrm>
          </p:grpSpPr>
          <p:sp>
            <p:nvSpPr>
              <p:cNvPr id="7" name="角丸四角形 6">
                <a:extLst>
                  <a:ext uri="{FF2B5EF4-FFF2-40B4-BE49-F238E27FC236}">
                    <a16:creationId xmlns:a16="http://schemas.microsoft.com/office/drawing/2014/main" id="{092B176E-46F7-774E-9CF9-B52B73046AFB}"/>
                  </a:ext>
                </a:extLst>
              </p:cNvPr>
              <p:cNvSpPr/>
              <p:nvPr/>
            </p:nvSpPr>
            <p:spPr>
              <a:xfrm>
                <a:off x="6196614" y="648070"/>
                <a:ext cx="861134" cy="488272"/>
              </a:xfrm>
              <a:prstGeom prst="roundRect">
                <a:avLst>
                  <a:gd name="adj" fmla="val 48066"/>
                </a:avLst>
              </a:prstGeom>
              <a:solidFill>
                <a:schemeClr val="accent4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月 7">
                <a:extLst>
                  <a:ext uri="{FF2B5EF4-FFF2-40B4-BE49-F238E27FC236}">
                    <a16:creationId xmlns:a16="http://schemas.microsoft.com/office/drawing/2014/main" id="{760F66A3-0602-A443-A43D-7A9C6A4A0F20}"/>
                  </a:ext>
                </a:extLst>
              </p:cNvPr>
              <p:cNvSpPr/>
              <p:nvPr/>
            </p:nvSpPr>
            <p:spPr>
              <a:xfrm flipH="1">
                <a:off x="6711073" y="683173"/>
                <a:ext cx="230521" cy="409903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月 10">
                <a:extLst>
                  <a:ext uri="{FF2B5EF4-FFF2-40B4-BE49-F238E27FC236}">
                    <a16:creationId xmlns:a16="http://schemas.microsoft.com/office/drawing/2014/main" id="{5193215C-17D8-704A-B404-A11A9670ECF2}"/>
                  </a:ext>
                </a:extLst>
              </p:cNvPr>
              <p:cNvSpPr/>
              <p:nvPr/>
            </p:nvSpPr>
            <p:spPr>
              <a:xfrm>
                <a:off x="6313739" y="729530"/>
                <a:ext cx="110532" cy="321547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BF93C7E-D177-ED41-8734-C47D040CAF30}"/>
              </a:ext>
            </a:extLst>
          </p:cNvPr>
          <p:cNvSpPr txBox="1"/>
          <p:nvPr/>
        </p:nvSpPr>
        <p:spPr>
          <a:xfrm>
            <a:off x="5790258" y="3684440"/>
            <a:ext cx="697627" cy="400110"/>
          </a:xfrm>
          <a:prstGeom prst="rect">
            <a:avLst/>
          </a:prstGeom>
          <a:solidFill>
            <a:srgbClr val="0070C0"/>
          </a:solidFill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solidFill>
                  <a:schemeClr val="bg1"/>
                </a:solidFill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実行</a:t>
            </a:r>
          </a:p>
        </p:txBody>
      </p:sp>
      <p:pic>
        <p:nvPicPr>
          <p:cNvPr id="40" name="図 39">
            <a:extLst>
              <a:ext uri="{FF2B5EF4-FFF2-40B4-BE49-F238E27FC236}">
                <a16:creationId xmlns:a16="http://schemas.microsoft.com/office/drawing/2014/main" id="{635FE125-0F40-FC4B-A26A-610BA7603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601810" y="3884495"/>
            <a:ext cx="1133145" cy="1133145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08CE113-EBA2-874F-8FE9-302D1013F47C}"/>
              </a:ext>
            </a:extLst>
          </p:cNvPr>
          <p:cNvSpPr/>
          <p:nvPr/>
        </p:nvSpPr>
        <p:spPr>
          <a:xfrm>
            <a:off x="-195166" y="-551191"/>
            <a:ext cx="9463314" cy="6604000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6D78F3C-21D9-704D-B19B-04546E04A4F5}"/>
              </a:ext>
            </a:extLst>
          </p:cNvPr>
          <p:cNvGrpSpPr/>
          <p:nvPr/>
        </p:nvGrpSpPr>
        <p:grpSpPr>
          <a:xfrm>
            <a:off x="6081491" y="348348"/>
            <a:ext cx="2606135" cy="4494906"/>
            <a:chOff x="6081491" y="348348"/>
            <a:chExt cx="2606135" cy="4494906"/>
          </a:xfrm>
        </p:grpSpPr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1433BABC-B16C-DD4F-AB30-750DEDD79C5E}"/>
                </a:ext>
              </a:extLst>
            </p:cNvPr>
            <p:cNvGrpSpPr/>
            <p:nvPr/>
          </p:nvGrpSpPr>
          <p:grpSpPr>
            <a:xfrm>
              <a:off x="6487885" y="348348"/>
              <a:ext cx="1569660" cy="510514"/>
              <a:chOff x="6487885" y="1828802"/>
              <a:chExt cx="1569660" cy="510514"/>
            </a:xfrm>
          </p:grpSpPr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11BA4B7D-623D-4645-B6D8-B46029B119FC}"/>
                  </a:ext>
                </a:extLst>
              </p:cNvPr>
              <p:cNvSpPr txBox="1"/>
              <p:nvPr/>
            </p:nvSpPr>
            <p:spPr>
              <a:xfrm>
                <a:off x="6487885" y="1828802"/>
                <a:ext cx="1569660" cy="369332"/>
              </a:xfrm>
              <a:prstGeom prst="rect">
                <a:avLst/>
              </a:prstGeom>
              <a:solidFill>
                <a:srgbClr val="0070C0"/>
              </a:solidFill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実行をおすと</a:t>
                </a:r>
              </a:p>
            </p:txBody>
          </p:sp>
          <p:cxnSp>
            <p:nvCxnSpPr>
              <p:cNvPr id="27" name="直線コネクタ 26">
                <a:extLst>
                  <a:ext uri="{FF2B5EF4-FFF2-40B4-BE49-F238E27FC236}">
                    <a16:creationId xmlns:a16="http://schemas.microsoft.com/office/drawing/2014/main" id="{A8F09D7C-FE9B-BE4C-AB9E-6AE988BFEE74}"/>
                  </a:ext>
                </a:extLst>
              </p:cNvPr>
              <p:cNvCxnSpPr/>
              <p:nvPr/>
            </p:nvCxnSpPr>
            <p:spPr>
              <a:xfrm>
                <a:off x="7257146" y="2159316"/>
                <a:ext cx="0" cy="180000"/>
              </a:xfrm>
              <a:prstGeom prst="line">
                <a:avLst/>
              </a:prstGeom>
              <a:ln w="508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0DE4BEAD-27CB-6E49-A06A-05A1FE8ADC41}"/>
                </a:ext>
              </a:extLst>
            </p:cNvPr>
            <p:cNvSpPr/>
            <p:nvPr/>
          </p:nvSpPr>
          <p:spPr>
            <a:xfrm>
              <a:off x="6381150" y="1387033"/>
              <a:ext cx="447826" cy="3160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4" name="グループ化 33">
              <a:extLst>
                <a:ext uri="{FF2B5EF4-FFF2-40B4-BE49-F238E27FC236}">
                  <a16:creationId xmlns:a16="http://schemas.microsoft.com/office/drawing/2014/main" id="{67FF524D-4C54-B149-BF72-A4E9F3E3F4AF}"/>
                </a:ext>
              </a:extLst>
            </p:cNvPr>
            <p:cNvGrpSpPr/>
            <p:nvPr/>
          </p:nvGrpSpPr>
          <p:grpSpPr>
            <a:xfrm>
              <a:off x="6255659" y="819781"/>
              <a:ext cx="2056973" cy="510514"/>
              <a:chOff x="6255659" y="2300235"/>
              <a:chExt cx="2056973" cy="510514"/>
            </a:xfrm>
          </p:grpSpPr>
          <p:grpSp>
            <p:nvGrpSpPr>
              <p:cNvPr id="41" name="グループ化 40">
                <a:extLst>
                  <a:ext uri="{FF2B5EF4-FFF2-40B4-BE49-F238E27FC236}">
                    <a16:creationId xmlns:a16="http://schemas.microsoft.com/office/drawing/2014/main" id="{FCE7B811-3CAE-6849-AA5F-188A0FF4F4D8}"/>
                  </a:ext>
                </a:extLst>
              </p:cNvPr>
              <p:cNvGrpSpPr/>
              <p:nvPr/>
            </p:nvGrpSpPr>
            <p:grpSpPr>
              <a:xfrm>
                <a:off x="6255659" y="2300235"/>
                <a:ext cx="2056973" cy="510514"/>
                <a:chOff x="6487885" y="1828802"/>
                <a:chExt cx="2056973" cy="510514"/>
              </a:xfrm>
            </p:grpSpPr>
            <p:sp>
              <p:nvSpPr>
                <p:cNvPr id="43" name="テキスト ボックス 42">
                  <a:extLst>
                    <a:ext uri="{FF2B5EF4-FFF2-40B4-BE49-F238E27FC236}">
                      <a16:creationId xmlns:a16="http://schemas.microsoft.com/office/drawing/2014/main" id="{90719806-D4D6-834A-9545-585C8F993E78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056973" cy="400110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↑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■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前に進みます</a:t>
                  </a:r>
                </a:p>
              </p:txBody>
            </p:sp>
            <p:cxnSp>
              <p:nvCxnSpPr>
                <p:cNvPr id="44" name="直線コネクタ 43">
                  <a:extLst>
                    <a:ext uri="{FF2B5EF4-FFF2-40B4-BE49-F238E27FC236}">
                      <a16:creationId xmlns:a16="http://schemas.microsoft.com/office/drawing/2014/main" id="{B2E1E9DA-0787-3D4D-9DA4-5F68E6176E85}"/>
                    </a:ext>
                  </a:extLst>
                </p:cNvPr>
                <p:cNvCxnSpPr/>
                <p:nvPr/>
              </p:nvCxnSpPr>
              <p:spPr>
                <a:xfrm>
                  <a:off x="7489374" y="2159316"/>
                  <a:ext cx="0" cy="180000"/>
                </a:xfrm>
                <a:prstGeom prst="line">
                  <a:avLst/>
                </a:prstGeom>
                <a:ln w="508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1D2283C4-BF2E-5A4D-A571-17C2FD8C3BEF}"/>
                  </a:ext>
                </a:extLst>
              </p:cNvPr>
              <p:cNvSpPr txBox="1"/>
              <p:nvPr/>
            </p:nvSpPr>
            <p:spPr>
              <a:xfrm>
                <a:off x="6502399" y="2335566"/>
                <a:ext cx="391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３</a:t>
                </a:r>
              </a:p>
            </p:txBody>
          </p:sp>
        </p:grpSp>
        <p:grpSp>
          <p:nvGrpSpPr>
            <p:cNvPr id="38" name="グループ化 37">
              <a:extLst>
                <a:ext uri="{FF2B5EF4-FFF2-40B4-BE49-F238E27FC236}">
                  <a16:creationId xmlns:a16="http://schemas.microsoft.com/office/drawing/2014/main" id="{E0CEF624-73FF-B642-8F77-CD9EB9B7816F}"/>
                </a:ext>
              </a:extLst>
            </p:cNvPr>
            <p:cNvGrpSpPr/>
            <p:nvPr/>
          </p:nvGrpSpPr>
          <p:grpSpPr>
            <a:xfrm>
              <a:off x="6081491" y="1332547"/>
              <a:ext cx="2584362" cy="510514"/>
              <a:chOff x="6081491" y="2813001"/>
              <a:chExt cx="2584362" cy="510514"/>
            </a:xfrm>
          </p:grpSpPr>
          <p:grpSp>
            <p:nvGrpSpPr>
              <p:cNvPr id="45" name="グループ化 44">
                <a:extLst>
                  <a:ext uri="{FF2B5EF4-FFF2-40B4-BE49-F238E27FC236}">
                    <a16:creationId xmlns:a16="http://schemas.microsoft.com/office/drawing/2014/main" id="{BA664AC1-CBF7-904F-867B-E10A3741D6D3}"/>
                  </a:ext>
                </a:extLst>
              </p:cNvPr>
              <p:cNvGrpSpPr/>
              <p:nvPr/>
            </p:nvGrpSpPr>
            <p:grpSpPr>
              <a:xfrm>
                <a:off x="6081491" y="2813001"/>
                <a:ext cx="2584362" cy="510514"/>
                <a:chOff x="6487885" y="1828802"/>
                <a:chExt cx="2584362" cy="510514"/>
              </a:xfrm>
            </p:grpSpPr>
            <p:sp>
              <p:nvSpPr>
                <p:cNvPr id="48" name="テキスト ボックス 47">
                  <a:extLst>
                    <a:ext uri="{FF2B5EF4-FFF2-40B4-BE49-F238E27FC236}">
                      <a16:creationId xmlns:a16="http://schemas.microsoft.com/office/drawing/2014/main" id="{685F0FA9-171B-8345-9782-7FF36B91B28F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584362" cy="40011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←     </a:t>
                  </a:r>
                  <a:r>
                    <a:rPr kumimoji="1" lang="en-US" altLang="ja-JP" sz="2000" dirty="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°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左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に回転します</a:t>
                  </a:r>
                </a:p>
              </p:txBody>
            </p:sp>
            <p:cxnSp>
              <p:nvCxnSpPr>
                <p:cNvPr id="49" name="直線コネクタ 48">
                  <a:extLst>
                    <a:ext uri="{FF2B5EF4-FFF2-40B4-BE49-F238E27FC236}">
                      <a16:creationId xmlns:a16="http://schemas.microsoft.com/office/drawing/2014/main" id="{30539596-0D17-8444-B6DC-0738C22A8964}"/>
                    </a:ext>
                  </a:extLst>
                </p:cNvPr>
                <p:cNvCxnSpPr/>
                <p:nvPr/>
              </p:nvCxnSpPr>
              <p:spPr>
                <a:xfrm>
                  <a:off x="7663545" y="2159316"/>
                  <a:ext cx="0" cy="180000"/>
                </a:xfrm>
                <a:prstGeom prst="line">
                  <a:avLst/>
                </a:prstGeom>
                <a:ln w="508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正方形/長方形 45">
                <a:extLst>
                  <a:ext uri="{FF2B5EF4-FFF2-40B4-BE49-F238E27FC236}">
                    <a16:creationId xmlns:a16="http://schemas.microsoft.com/office/drawing/2014/main" id="{53E4C5B0-E830-9949-8365-12E451310803}"/>
                  </a:ext>
                </a:extLst>
              </p:cNvPr>
              <p:cNvSpPr/>
              <p:nvPr/>
            </p:nvSpPr>
            <p:spPr>
              <a:xfrm>
                <a:off x="6381150" y="2867487"/>
                <a:ext cx="447826" cy="31607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B94CA494-6043-1B48-B5D6-8C50CA7B6775}"/>
                  </a:ext>
                </a:extLst>
              </p:cNvPr>
              <p:cNvSpPr txBox="1"/>
              <p:nvPr/>
            </p:nvSpPr>
            <p:spPr>
              <a:xfrm>
                <a:off x="6342750" y="2869954"/>
                <a:ext cx="7402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90</a:t>
                </a:r>
                <a:endPara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endParaRPr>
              </a:p>
            </p:txBody>
          </p:sp>
        </p:grpSp>
        <p:grpSp>
          <p:nvGrpSpPr>
            <p:cNvPr id="53" name="グループ化 52">
              <a:extLst>
                <a:ext uri="{FF2B5EF4-FFF2-40B4-BE49-F238E27FC236}">
                  <a16:creationId xmlns:a16="http://schemas.microsoft.com/office/drawing/2014/main" id="{B54F241E-3FF1-7841-98AE-E45AD6FC4C4C}"/>
                </a:ext>
              </a:extLst>
            </p:cNvPr>
            <p:cNvGrpSpPr/>
            <p:nvPr/>
          </p:nvGrpSpPr>
          <p:grpSpPr>
            <a:xfrm>
              <a:off x="6251749" y="1826390"/>
              <a:ext cx="2056973" cy="510514"/>
              <a:chOff x="6255659" y="2300235"/>
              <a:chExt cx="2056973" cy="510514"/>
            </a:xfrm>
          </p:grpSpPr>
          <p:grpSp>
            <p:nvGrpSpPr>
              <p:cNvPr id="54" name="グループ化 53">
                <a:extLst>
                  <a:ext uri="{FF2B5EF4-FFF2-40B4-BE49-F238E27FC236}">
                    <a16:creationId xmlns:a16="http://schemas.microsoft.com/office/drawing/2014/main" id="{9F28840A-CD01-BA4B-96FD-2B06157BB282}"/>
                  </a:ext>
                </a:extLst>
              </p:cNvPr>
              <p:cNvGrpSpPr/>
              <p:nvPr/>
            </p:nvGrpSpPr>
            <p:grpSpPr>
              <a:xfrm>
                <a:off x="6255659" y="2300235"/>
                <a:ext cx="2056973" cy="510514"/>
                <a:chOff x="6487885" y="1828802"/>
                <a:chExt cx="2056973" cy="510514"/>
              </a:xfrm>
            </p:grpSpPr>
            <p:sp>
              <p:nvSpPr>
                <p:cNvPr id="56" name="テキスト ボックス 55">
                  <a:extLst>
                    <a:ext uri="{FF2B5EF4-FFF2-40B4-BE49-F238E27FC236}">
                      <a16:creationId xmlns:a16="http://schemas.microsoft.com/office/drawing/2014/main" id="{07DB3920-2315-C645-805D-19CD8566D644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056973" cy="400110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↑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■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前に進みます</a:t>
                  </a:r>
                </a:p>
              </p:txBody>
            </p:sp>
            <p:cxnSp>
              <p:nvCxnSpPr>
                <p:cNvPr id="57" name="直線コネクタ 56">
                  <a:extLst>
                    <a:ext uri="{FF2B5EF4-FFF2-40B4-BE49-F238E27FC236}">
                      <a16:creationId xmlns:a16="http://schemas.microsoft.com/office/drawing/2014/main" id="{D696AA97-96F6-124A-A927-F58D583C4465}"/>
                    </a:ext>
                  </a:extLst>
                </p:cNvPr>
                <p:cNvCxnSpPr/>
                <p:nvPr/>
              </p:nvCxnSpPr>
              <p:spPr>
                <a:xfrm>
                  <a:off x="7489374" y="2159316"/>
                  <a:ext cx="0" cy="180000"/>
                </a:xfrm>
                <a:prstGeom prst="line">
                  <a:avLst/>
                </a:prstGeom>
                <a:ln w="508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5" name="テキスト ボックス 54">
                <a:extLst>
                  <a:ext uri="{FF2B5EF4-FFF2-40B4-BE49-F238E27FC236}">
                    <a16:creationId xmlns:a16="http://schemas.microsoft.com/office/drawing/2014/main" id="{8D78DDAB-2CAC-4E40-A411-F20E72A80D5F}"/>
                  </a:ext>
                </a:extLst>
              </p:cNvPr>
              <p:cNvSpPr txBox="1"/>
              <p:nvPr/>
            </p:nvSpPr>
            <p:spPr>
              <a:xfrm>
                <a:off x="6502399" y="2335566"/>
                <a:ext cx="391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３</a:t>
                </a:r>
              </a:p>
            </p:txBody>
          </p:sp>
        </p:grp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C90C17AC-9258-154C-B51C-0415D74A8C35}"/>
                </a:ext>
              </a:extLst>
            </p:cNvPr>
            <p:cNvGrpSpPr/>
            <p:nvPr/>
          </p:nvGrpSpPr>
          <p:grpSpPr>
            <a:xfrm>
              <a:off x="6081491" y="2330295"/>
              <a:ext cx="2584362" cy="510514"/>
              <a:chOff x="6081491" y="2813001"/>
              <a:chExt cx="2584362" cy="510514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BD491E9D-8FC3-D943-834B-CFB88845E615}"/>
                  </a:ext>
                </a:extLst>
              </p:cNvPr>
              <p:cNvGrpSpPr/>
              <p:nvPr/>
            </p:nvGrpSpPr>
            <p:grpSpPr>
              <a:xfrm>
                <a:off x="6081491" y="2813001"/>
                <a:ext cx="2584362" cy="510514"/>
                <a:chOff x="6487885" y="1828802"/>
                <a:chExt cx="2584362" cy="510514"/>
              </a:xfrm>
            </p:grpSpPr>
            <p:sp>
              <p:nvSpPr>
                <p:cNvPr id="62" name="テキスト ボックス 61">
                  <a:extLst>
                    <a:ext uri="{FF2B5EF4-FFF2-40B4-BE49-F238E27FC236}">
                      <a16:creationId xmlns:a16="http://schemas.microsoft.com/office/drawing/2014/main" id="{E24A7266-02CB-E946-9DEC-AA72A4AD2958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584362" cy="40011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←     </a:t>
                  </a:r>
                  <a:r>
                    <a:rPr kumimoji="1" lang="en-US" altLang="ja-JP" sz="2000" dirty="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°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左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に回転します</a:t>
                  </a:r>
                </a:p>
              </p:txBody>
            </p: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680231FB-B005-A644-ADB4-ECFF3D1F72F0}"/>
                    </a:ext>
                  </a:extLst>
                </p:cNvPr>
                <p:cNvCxnSpPr/>
                <p:nvPr/>
              </p:nvCxnSpPr>
              <p:spPr>
                <a:xfrm>
                  <a:off x="7663545" y="2159316"/>
                  <a:ext cx="0" cy="180000"/>
                </a:xfrm>
                <a:prstGeom prst="line">
                  <a:avLst/>
                </a:prstGeom>
                <a:ln w="508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2" name="正方形/長方形 51">
                <a:extLst>
                  <a:ext uri="{FF2B5EF4-FFF2-40B4-BE49-F238E27FC236}">
                    <a16:creationId xmlns:a16="http://schemas.microsoft.com/office/drawing/2014/main" id="{B50BF68C-7C3A-9941-AECC-E2DFE5C4798D}"/>
                  </a:ext>
                </a:extLst>
              </p:cNvPr>
              <p:cNvSpPr/>
              <p:nvPr/>
            </p:nvSpPr>
            <p:spPr>
              <a:xfrm>
                <a:off x="6381150" y="2867487"/>
                <a:ext cx="447826" cy="31607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1" name="テキスト ボックス 60">
                <a:extLst>
                  <a:ext uri="{FF2B5EF4-FFF2-40B4-BE49-F238E27FC236}">
                    <a16:creationId xmlns:a16="http://schemas.microsoft.com/office/drawing/2014/main" id="{BABD446E-D0CA-E348-BEFA-377F26180A6B}"/>
                  </a:ext>
                </a:extLst>
              </p:cNvPr>
              <p:cNvSpPr txBox="1"/>
              <p:nvPr/>
            </p:nvSpPr>
            <p:spPr>
              <a:xfrm>
                <a:off x="6342750" y="2869954"/>
                <a:ext cx="7402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90</a:t>
                </a:r>
                <a:endPara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endParaRPr>
              </a:p>
            </p:txBody>
          </p:sp>
        </p:grpSp>
        <p:grpSp>
          <p:nvGrpSpPr>
            <p:cNvPr id="64" name="グループ化 63">
              <a:extLst>
                <a:ext uri="{FF2B5EF4-FFF2-40B4-BE49-F238E27FC236}">
                  <a16:creationId xmlns:a16="http://schemas.microsoft.com/office/drawing/2014/main" id="{86526E2E-CBE5-4F44-9A78-2A8CC0D4B8CF}"/>
                </a:ext>
              </a:extLst>
            </p:cNvPr>
            <p:cNvGrpSpPr/>
            <p:nvPr/>
          </p:nvGrpSpPr>
          <p:grpSpPr>
            <a:xfrm>
              <a:off x="6244228" y="2832978"/>
              <a:ext cx="2056973" cy="510514"/>
              <a:chOff x="6255659" y="2300235"/>
              <a:chExt cx="2056973" cy="510514"/>
            </a:xfrm>
          </p:grpSpPr>
          <p:grpSp>
            <p:nvGrpSpPr>
              <p:cNvPr id="65" name="グループ化 64">
                <a:extLst>
                  <a:ext uri="{FF2B5EF4-FFF2-40B4-BE49-F238E27FC236}">
                    <a16:creationId xmlns:a16="http://schemas.microsoft.com/office/drawing/2014/main" id="{30AD7025-FC41-E74C-9941-CBE2386C2F33}"/>
                  </a:ext>
                </a:extLst>
              </p:cNvPr>
              <p:cNvGrpSpPr/>
              <p:nvPr/>
            </p:nvGrpSpPr>
            <p:grpSpPr>
              <a:xfrm>
                <a:off x="6255659" y="2300235"/>
                <a:ext cx="2056973" cy="510514"/>
                <a:chOff x="6487885" y="1828802"/>
                <a:chExt cx="2056973" cy="510514"/>
              </a:xfrm>
            </p:grpSpPr>
            <p:sp>
              <p:nvSpPr>
                <p:cNvPr id="67" name="テキスト ボックス 66">
                  <a:extLst>
                    <a:ext uri="{FF2B5EF4-FFF2-40B4-BE49-F238E27FC236}">
                      <a16:creationId xmlns:a16="http://schemas.microsoft.com/office/drawing/2014/main" id="{15B19E0F-86F7-954F-AEB7-2F644F07D4A8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056973" cy="400110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↑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■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前に進みます</a:t>
                  </a:r>
                </a:p>
              </p:txBody>
            </p:sp>
            <p:cxnSp>
              <p:nvCxnSpPr>
                <p:cNvPr id="68" name="直線コネクタ 67">
                  <a:extLst>
                    <a:ext uri="{FF2B5EF4-FFF2-40B4-BE49-F238E27FC236}">
                      <a16:creationId xmlns:a16="http://schemas.microsoft.com/office/drawing/2014/main" id="{37CCBE7A-D4B7-2F46-A259-F632520CA66F}"/>
                    </a:ext>
                  </a:extLst>
                </p:cNvPr>
                <p:cNvCxnSpPr/>
                <p:nvPr/>
              </p:nvCxnSpPr>
              <p:spPr>
                <a:xfrm>
                  <a:off x="7489374" y="2159316"/>
                  <a:ext cx="0" cy="180000"/>
                </a:xfrm>
                <a:prstGeom prst="line">
                  <a:avLst/>
                </a:prstGeom>
                <a:ln w="508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6" name="テキスト ボックス 65">
                <a:extLst>
                  <a:ext uri="{FF2B5EF4-FFF2-40B4-BE49-F238E27FC236}">
                    <a16:creationId xmlns:a16="http://schemas.microsoft.com/office/drawing/2014/main" id="{48C7EC33-4786-3A44-A021-D5C93F9B1190}"/>
                  </a:ext>
                </a:extLst>
              </p:cNvPr>
              <p:cNvSpPr txBox="1"/>
              <p:nvPr/>
            </p:nvSpPr>
            <p:spPr>
              <a:xfrm>
                <a:off x="6502399" y="2335566"/>
                <a:ext cx="391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３</a:t>
                </a:r>
              </a:p>
            </p:txBody>
          </p:sp>
        </p:grpSp>
        <p:grpSp>
          <p:nvGrpSpPr>
            <p:cNvPr id="69" name="グループ化 68">
              <a:extLst>
                <a:ext uri="{FF2B5EF4-FFF2-40B4-BE49-F238E27FC236}">
                  <a16:creationId xmlns:a16="http://schemas.microsoft.com/office/drawing/2014/main" id="{597EC34E-41EB-FF4A-BF23-422E907FBACA}"/>
                </a:ext>
              </a:extLst>
            </p:cNvPr>
            <p:cNvGrpSpPr/>
            <p:nvPr/>
          </p:nvGrpSpPr>
          <p:grpSpPr>
            <a:xfrm>
              <a:off x="6103264" y="3353549"/>
              <a:ext cx="2584362" cy="510514"/>
              <a:chOff x="6081491" y="2813001"/>
              <a:chExt cx="2584362" cy="510514"/>
            </a:xfrm>
          </p:grpSpPr>
          <p:grpSp>
            <p:nvGrpSpPr>
              <p:cNvPr id="70" name="グループ化 69">
                <a:extLst>
                  <a:ext uri="{FF2B5EF4-FFF2-40B4-BE49-F238E27FC236}">
                    <a16:creationId xmlns:a16="http://schemas.microsoft.com/office/drawing/2014/main" id="{7241E20F-C4AE-294D-9E2F-EE16A53A5BD3}"/>
                  </a:ext>
                </a:extLst>
              </p:cNvPr>
              <p:cNvGrpSpPr/>
              <p:nvPr/>
            </p:nvGrpSpPr>
            <p:grpSpPr>
              <a:xfrm>
                <a:off x="6081491" y="2813001"/>
                <a:ext cx="2584362" cy="510514"/>
                <a:chOff x="6487885" y="1828802"/>
                <a:chExt cx="2584362" cy="510514"/>
              </a:xfrm>
            </p:grpSpPr>
            <p:sp>
              <p:nvSpPr>
                <p:cNvPr id="73" name="テキスト ボックス 72">
                  <a:extLst>
                    <a:ext uri="{FF2B5EF4-FFF2-40B4-BE49-F238E27FC236}">
                      <a16:creationId xmlns:a16="http://schemas.microsoft.com/office/drawing/2014/main" id="{F0A3539E-D049-2942-B52F-022EB626E7AC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584362" cy="40011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←     </a:t>
                  </a:r>
                  <a:r>
                    <a:rPr kumimoji="1" lang="en-US" altLang="ja-JP" sz="2000" dirty="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°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左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に回転します</a:t>
                  </a:r>
                </a:p>
              </p:txBody>
            </p:sp>
            <p:cxnSp>
              <p:nvCxnSpPr>
                <p:cNvPr id="74" name="直線コネクタ 73">
                  <a:extLst>
                    <a:ext uri="{FF2B5EF4-FFF2-40B4-BE49-F238E27FC236}">
                      <a16:creationId xmlns:a16="http://schemas.microsoft.com/office/drawing/2014/main" id="{F4159C9E-59BD-1340-AB0A-8213D4B0A08B}"/>
                    </a:ext>
                  </a:extLst>
                </p:cNvPr>
                <p:cNvCxnSpPr/>
                <p:nvPr/>
              </p:nvCxnSpPr>
              <p:spPr>
                <a:xfrm>
                  <a:off x="7663545" y="2159316"/>
                  <a:ext cx="0" cy="180000"/>
                </a:xfrm>
                <a:prstGeom prst="line">
                  <a:avLst/>
                </a:prstGeom>
                <a:ln w="508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1" name="正方形/長方形 70">
                <a:extLst>
                  <a:ext uri="{FF2B5EF4-FFF2-40B4-BE49-F238E27FC236}">
                    <a16:creationId xmlns:a16="http://schemas.microsoft.com/office/drawing/2014/main" id="{C9F9A029-553A-2543-885F-47417D75810B}"/>
                  </a:ext>
                </a:extLst>
              </p:cNvPr>
              <p:cNvSpPr/>
              <p:nvPr/>
            </p:nvSpPr>
            <p:spPr>
              <a:xfrm>
                <a:off x="6381150" y="2867487"/>
                <a:ext cx="447826" cy="31607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2" name="テキスト ボックス 71">
                <a:extLst>
                  <a:ext uri="{FF2B5EF4-FFF2-40B4-BE49-F238E27FC236}">
                    <a16:creationId xmlns:a16="http://schemas.microsoft.com/office/drawing/2014/main" id="{93325C13-79E5-3D46-AD76-17B05F34B4CA}"/>
                  </a:ext>
                </a:extLst>
              </p:cNvPr>
              <p:cNvSpPr txBox="1"/>
              <p:nvPr/>
            </p:nvSpPr>
            <p:spPr>
              <a:xfrm>
                <a:off x="6342750" y="2869954"/>
                <a:ext cx="7402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90</a:t>
                </a:r>
                <a:endPara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endParaRPr>
              </a:p>
            </p:txBody>
          </p:sp>
        </p:grpSp>
        <p:grpSp>
          <p:nvGrpSpPr>
            <p:cNvPr id="75" name="グループ化 74">
              <a:extLst>
                <a:ext uri="{FF2B5EF4-FFF2-40B4-BE49-F238E27FC236}">
                  <a16:creationId xmlns:a16="http://schemas.microsoft.com/office/drawing/2014/main" id="{D183FEFD-E25C-1142-BF47-D35C261ECD8F}"/>
                </a:ext>
              </a:extLst>
            </p:cNvPr>
            <p:cNvGrpSpPr/>
            <p:nvPr/>
          </p:nvGrpSpPr>
          <p:grpSpPr>
            <a:xfrm>
              <a:off x="6266001" y="3856232"/>
              <a:ext cx="2056973" cy="510514"/>
              <a:chOff x="6255659" y="2300235"/>
              <a:chExt cx="2056973" cy="510514"/>
            </a:xfrm>
          </p:grpSpPr>
          <p:grpSp>
            <p:nvGrpSpPr>
              <p:cNvPr id="76" name="グループ化 75">
                <a:extLst>
                  <a:ext uri="{FF2B5EF4-FFF2-40B4-BE49-F238E27FC236}">
                    <a16:creationId xmlns:a16="http://schemas.microsoft.com/office/drawing/2014/main" id="{4BB364E4-6DFA-9643-AE05-51BEDAC3D7A3}"/>
                  </a:ext>
                </a:extLst>
              </p:cNvPr>
              <p:cNvGrpSpPr/>
              <p:nvPr/>
            </p:nvGrpSpPr>
            <p:grpSpPr>
              <a:xfrm>
                <a:off x="6255659" y="2300235"/>
                <a:ext cx="2056973" cy="510514"/>
                <a:chOff x="6487885" y="1828802"/>
                <a:chExt cx="2056973" cy="510514"/>
              </a:xfrm>
            </p:grpSpPr>
            <p:sp>
              <p:nvSpPr>
                <p:cNvPr id="78" name="テキスト ボックス 77">
                  <a:extLst>
                    <a:ext uri="{FF2B5EF4-FFF2-40B4-BE49-F238E27FC236}">
                      <a16:creationId xmlns:a16="http://schemas.microsoft.com/office/drawing/2014/main" id="{9029F3C5-C1C6-2643-8277-8DCCF3CCA8A1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056973" cy="400110"/>
                </a:xfrm>
                <a:prstGeom prst="rect">
                  <a:avLst/>
                </a:prstGeom>
                <a:solidFill>
                  <a:srgbClr val="FF0000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↑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■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前に進みます</a:t>
                  </a:r>
                </a:p>
              </p:txBody>
            </p:sp>
            <p:cxnSp>
              <p:nvCxnSpPr>
                <p:cNvPr id="79" name="直線コネクタ 78">
                  <a:extLst>
                    <a:ext uri="{FF2B5EF4-FFF2-40B4-BE49-F238E27FC236}">
                      <a16:creationId xmlns:a16="http://schemas.microsoft.com/office/drawing/2014/main" id="{E1822E34-57DF-6245-9937-112389E426AA}"/>
                    </a:ext>
                  </a:extLst>
                </p:cNvPr>
                <p:cNvCxnSpPr/>
                <p:nvPr/>
              </p:nvCxnSpPr>
              <p:spPr>
                <a:xfrm>
                  <a:off x="7489374" y="2159316"/>
                  <a:ext cx="0" cy="180000"/>
                </a:xfrm>
                <a:prstGeom prst="line">
                  <a:avLst/>
                </a:prstGeom>
                <a:ln w="508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7" name="テキスト ボックス 76">
                <a:extLst>
                  <a:ext uri="{FF2B5EF4-FFF2-40B4-BE49-F238E27FC236}">
                    <a16:creationId xmlns:a16="http://schemas.microsoft.com/office/drawing/2014/main" id="{DBCFDFC0-48A5-1443-BE6E-4989731089EC}"/>
                  </a:ext>
                </a:extLst>
              </p:cNvPr>
              <p:cNvSpPr txBox="1"/>
              <p:nvPr/>
            </p:nvSpPr>
            <p:spPr>
              <a:xfrm>
                <a:off x="6502399" y="2335566"/>
                <a:ext cx="3918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３</a:t>
                </a:r>
              </a:p>
            </p:txBody>
          </p:sp>
        </p:grpSp>
        <p:grpSp>
          <p:nvGrpSpPr>
            <p:cNvPr id="81" name="グループ化 80">
              <a:extLst>
                <a:ext uri="{FF2B5EF4-FFF2-40B4-BE49-F238E27FC236}">
                  <a16:creationId xmlns:a16="http://schemas.microsoft.com/office/drawing/2014/main" id="{C73DD56F-6BD4-304D-9C71-2F8A0207CFDA}"/>
                </a:ext>
              </a:extLst>
            </p:cNvPr>
            <p:cNvGrpSpPr/>
            <p:nvPr/>
          </p:nvGrpSpPr>
          <p:grpSpPr>
            <a:xfrm>
              <a:off x="6097415" y="4332740"/>
              <a:ext cx="2584362" cy="510514"/>
              <a:chOff x="6081491" y="2813001"/>
              <a:chExt cx="2584362" cy="510514"/>
            </a:xfrm>
          </p:grpSpPr>
          <p:grpSp>
            <p:nvGrpSpPr>
              <p:cNvPr id="82" name="グループ化 81">
                <a:extLst>
                  <a:ext uri="{FF2B5EF4-FFF2-40B4-BE49-F238E27FC236}">
                    <a16:creationId xmlns:a16="http://schemas.microsoft.com/office/drawing/2014/main" id="{1F4F8326-F67F-E34C-B3E8-B69D6D19C12D}"/>
                  </a:ext>
                </a:extLst>
              </p:cNvPr>
              <p:cNvGrpSpPr/>
              <p:nvPr/>
            </p:nvGrpSpPr>
            <p:grpSpPr>
              <a:xfrm>
                <a:off x="6081491" y="2813001"/>
                <a:ext cx="2584362" cy="510514"/>
                <a:chOff x="6487885" y="1828802"/>
                <a:chExt cx="2584362" cy="510514"/>
              </a:xfrm>
            </p:grpSpPr>
            <p:sp>
              <p:nvSpPr>
                <p:cNvPr id="85" name="テキスト ボックス 84">
                  <a:extLst>
                    <a:ext uri="{FF2B5EF4-FFF2-40B4-BE49-F238E27FC236}">
                      <a16:creationId xmlns:a16="http://schemas.microsoft.com/office/drawing/2014/main" id="{A13AD9D2-4E96-664A-8A83-C5D83481C25C}"/>
                    </a:ext>
                  </a:extLst>
                </p:cNvPr>
                <p:cNvSpPr txBox="1"/>
                <p:nvPr/>
              </p:nvSpPr>
              <p:spPr>
                <a:xfrm>
                  <a:off x="6487885" y="1828802"/>
                  <a:ext cx="2584362" cy="400110"/>
                </a:xfrm>
                <a:prstGeom prst="rect">
                  <a:avLst/>
                </a:prstGeom>
                <a:solidFill>
                  <a:schemeClr val="accent6">
                    <a:lumMod val="75000"/>
                  </a:schemeClr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←     </a:t>
                  </a:r>
                  <a:r>
                    <a:rPr kumimoji="1" lang="en-US" altLang="ja-JP" sz="2000" dirty="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°</a:t>
                  </a:r>
                  <a:r>
                    <a:rPr kumimoji="1" lang="ja-JP" altLang="en-US" sz="2000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左</a:t>
                  </a:r>
                  <a:r>
                    <a:rPr kumimoji="1" lang="ja-JP" altLang="en-US">
                      <a:solidFill>
                        <a:schemeClr val="bg1"/>
                      </a:solidFill>
                      <a:latin typeface="Hiragino Kaku Gothic Pro W3" panose="020B0300000000000000" pitchFamily="34" charset="-128"/>
                      <a:ea typeface="Hiragino Kaku Gothic Pro W3" panose="020B0300000000000000" pitchFamily="34" charset="-128"/>
                    </a:rPr>
                    <a:t>に回転します</a:t>
                  </a:r>
                </a:p>
              </p:txBody>
            </p:sp>
            <p:cxnSp>
              <p:nvCxnSpPr>
                <p:cNvPr id="86" name="直線コネクタ 85">
                  <a:extLst>
                    <a:ext uri="{FF2B5EF4-FFF2-40B4-BE49-F238E27FC236}">
                      <a16:creationId xmlns:a16="http://schemas.microsoft.com/office/drawing/2014/main" id="{B601B099-3844-804D-A80F-E3CEFDD009FF}"/>
                    </a:ext>
                  </a:extLst>
                </p:cNvPr>
                <p:cNvCxnSpPr/>
                <p:nvPr/>
              </p:nvCxnSpPr>
              <p:spPr>
                <a:xfrm>
                  <a:off x="7663545" y="2159316"/>
                  <a:ext cx="0" cy="180000"/>
                </a:xfrm>
                <a:prstGeom prst="line">
                  <a:avLst/>
                </a:prstGeom>
                <a:ln w="50800"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3" name="正方形/長方形 82">
                <a:extLst>
                  <a:ext uri="{FF2B5EF4-FFF2-40B4-BE49-F238E27FC236}">
                    <a16:creationId xmlns:a16="http://schemas.microsoft.com/office/drawing/2014/main" id="{7AC16DD2-4F6B-0B44-B856-02EB2FC95E84}"/>
                  </a:ext>
                </a:extLst>
              </p:cNvPr>
              <p:cNvSpPr/>
              <p:nvPr/>
            </p:nvSpPr>
            <p:spPr>
              <a:xfrm>
                <a:off x="6381150" y="2867487"/>
                <a:ext cx="447826" cy="31607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4" name="テキスト ボックス 83">
                <a:extLst>
                  <a:ext uri="{FF2B5EF4-FFF2-40B4-BE49-F238E27FC236}">
                    <a16:creationId xmlns:a16="http://schemas.microsoft.com/office/drawing/2014/main" id="{6AF75CD8-03E9-F04C-94B2-70EF8D3DB28D}"/>
                  </a:ext>
                </a:extLst>
              </p:cNvPr>
              <p:cNvSpPr txBox="1"/>
              <p:nvPr/>
            </p:nvSpPr>
            <p:spPr>
              <a:xfrm>
                <a:off x="6342750" y="2869954"/>
                <a:ext cx="7402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rPr>
                  <a:t>90</a:t>
                </a:r>
                <a:endPara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endParaRPr>
              </a:p>
            </p:txBody>
          </p:sp>
        </p:grpSp>
      </p:grp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26235947-2A1D-A844-A30F-06A3249E96D7}"/>
              </a:ext>
            </a:extLst>
          </p:cNvPr>
          <p:cNvSpPr txBox="1"/>
          <p:nvPr/>
        </p:nvSpPr>
        <p:spPr>
          <a:xfrm>
            <a:off x="2929632" y="131431"/>
            <a:ext cx="3262432" cy="461665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パターンを発見しよう</a:t>
            </a:r>
          </a:p>
        </p:txBody>
      </p: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6B43E39D-FB3F-254C-8621-551D42F0F628}"/>
              </a:ext>
            </a:extLst>
          </p:cNvPr>
          <p:cNvSpPr/>
          <p:nvPr/>
        </p:nvSpPr>
        <p:spPr>
          <a:xfrm>
            <a:off x="5819286" y="757652"/>
            <a:ext cx="3005399" cy="1015694"/>
          </a:xfrm>
          <a:prstGeom prst="roundRect">
            <a:avLst/>
          </a:prstGeom>
          <a:noFill/>
          <a:ln w="76200">
            <a:solidFill>
              <a:srgbClr val="C44C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角丸四角形 92">
            <a:extLst>
              <a:ext uri="{FF2B5EF4-FFF2-40B4-BE49-F238E27FC236}">
                <a16:creationId xmlns:a16="http://schemas.microsoft.com/office/drawing/2014/main" id="{97A22305-4B2C-5B4B-8746-F6C1561B5231}"/>
              </a:ext>
            </a:extLst>
          </p:cNvPr>
          <p:cNvSpPr/>
          <p:nvPr/>
        </p:nvSpPr>
        <p:spPr>
          <a:xfrm>
            <a:off x="5812030" y="1766394"/>
            <a:ext cx="3005399" cy="1015694"/>
          </a:xfrm>
          <a:prstGeom prst="roundRect">
            <a:avLst/>
          </a:prstGeom>
          <a:noFill/>
          <a:ln w="76200">
            <a:solidFill>
              <a:srgbClr val="C44C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角丸四角形 93">
            <a:extLst>
              <a:ext uri="{FF2B5EF4-FFF2-40B4-BE49-F238E27FC236}">
                <a16:creationId xmlns:a16="http://schemas.microsoft.com/office/drawing/2014/main" id="{9DDA9AC5-C9AE-6B40-9D92-8F680B16C3BD}"/>
              </a:ext>
            </a:extLst>
          </p:cNvPr>
          <p:cNvSpPr/>
          <p:nvPr/>
        </p:nvSpPr>
        <p:spPr>
          <a:xfrm>
            <a:off x="5833804" y="2804162"/>
            <a:ext cx="3005399" cy="1015694"/>
          </a:xfrm>
          <a:prstGeom prst="roundRect">
            <a:avLst/>
          </a:prstGeom>
          <a:noFill/>
          <a:ln w="76200">
            <a:solidFill>
              <a:srgbClr val="C44C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角丸四角形 94">
            <a:extLst>
              <a:ext uri="{FF2B5EF4-FFF2-40B4-BE49-F238E27FC236}">
                <a16:creationId xmlns:a16="http://schemas.microsoft.com/office/drawing/2014/main" id="{AD42C1F0-5E29-C24A-9AF3-1A2BA5F1705D}"/>
              </a:ext>
            </a:extLst>
          </p:cNvPr>
          <p:cNvSpPr/>
          <p:nvPr/>
        </p:nvSpPr>
        <p:spPr>
          <a:xfrm>
            <a:off x="5841064" y="3812904"/>
            <a:ext cx="3005399" cy="1015694"/>
          </a:xfrm>
          <a:prstGeom prst="roundRect">
            <a:avLst/>
          </a:prstGeom>
          <a:noFill/>
          <a:ln w="76200">
            <a:solidFill>
              <a:srgbClr val="C44C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86460076-032E-A04B-8956-819795C8EAD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1387" b="67319"/>
          <a:stretch/>
        </p:blipFill>
        <p:spPr>
          <a:xfrm>
            <a:off x="1065238" y="1126843"/>
            <a:ext cx="3733448" cy="1346305"/>
          </a:xfrm>
          <a:prstGeom prst="rect">
            <a:avLst/>
          </a:prstGeom>
        </p:spPr>
      </p:pic>
      <p:grpSp>
        <p:nvGrpSpPr>
          <p:cNvPr id="96" name="グループ化 95">
            <a:extLst>
              <a:ext uri="{FF2B5EF4-FFF2-40B4-BE49-F238E27FC236}">
                <a16:creationId xmlns:a16="http://schemas.microsoft.com/office/drawing/2014/main" id="{0639DB03-1529-3E45-AAAC-21B1F9A94E15}"/>
              </a:ext>
            </a:extLst>
          </p:cNvPr>
          <p:cNvGrpSpPr/>
          <p:nvPr/>
        </p:nvGrpSpPr>
        <p:grpSpPr>
          <a:xfrm>
            <a:off x="1464242" y="2711857"/>
            <a:ext cx="3046621" cy="744819"/>
            <a:chOff x="2444817" y="3281007"/>
            <a:chExt cx="2577126" cy="736543"/>
          </a:xfrm>
        </p:grpSpPr>
        <p:sp>
          <p:nvSpPr>
            <p:cNvPr id="97" name="角丸四角形吹き出し 96">
              <a:extLst>
                <a:ext uri="{FF2B5EF4-FFF2-40B4-BE49-F238E27FC236}">
                  <a16:creationId xmlns:a16="http://schemas.microsoft.com/office/drawing/2014/main" id="{FD411883-4CF1-C347-8D5B-F20F946D5299}"/>
                </a:ext>
              </a:extLst>
            </p:cNvPr>
            <p:cNvSpPr/>
            <p:nvPr/>
          </p:nvSpPr>
          <p:spPr>
            <a:xfrm>
              <a:off x="2444817" y="3281007"/>
              <a:ext cx="2577126" cy="736543"/>
            </a:xfrm>
            <a:prstGeom prst="wedgeRoundRectCallout">
              <a:avLst>
                <a:gd name="adj1" fmla="val -1992"/>
                <a:gd name="adj2" fmla="val -70272"/>
                <a:gd name="adj3" fmla="val 16667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8" name="テキスト ボックス 97">
              <a:extLst>
                <a:ext uri="{FF2B5EF4-FFF2-40B4-BE49-F238E27FC236}">
                  <a16:creationId xmlns:a16="http://schemas.microsoft.com/office/drawing/2014/main" id="{C1F90A5D-69DF-4842-A7DE-68D33C434774}"/>
                </a:ext>
              </a:extLst>
            </p:cNvPr>
            <p:cNvSpPr txBox="1"/>
            <p:nvPr/>
          </p:nvSpPr>
          <p:spPr>
            <a:xfrm>
              <a:off x="2566537" y="3378401"/>
              <a:ext cx="2429275" cy="6391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この２つが何回くり返しているかな？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</p:txBody>
        </p:sp>
      </p:grpSp>
      <p:grpSp>
        <p:nvGrpSpPr>
          <p:cNvPr id="99" name="グループ化 98">
            <a:extLst>
              <a:ext uri="{FF2B5EF4-FFF2-40B4-BE49-F238E27FC236}">
                <a16:creationId xmlns:a16="http://schemas.microsoft.com/office/drawing/2014/main" id="{9F5D3064-CAC4-D143-9249-22973F76D4FB}"/>
              </a:ext>
            </a:extLst>
          </p:cNvPr>
          <p:cNvGrpSpPr/>
          <p:nvPr/>
        </p:nvGrpSpPr>
        <p:grpSpPr>
          <a:xfrm>
            <a:off x="2547929" y="3753659"/>
            <a:ext cx="3291499" cy="744819"/>
            <a:chOff x="2444817" y="3281007"/>
            <a:chExt cx="2784270" cy="736543"/>
          </a:xfrm>
        </p:grpSpPr>
        <p:sp>
          <p:nvSpPr>
            <p:cNvPr id="100" name="角丸四角形吹き出し 99">
              <a:extLst>
                <a:ext uri="{FF2B5EF4-FFF2-40B4-BE49-F238E27FC236}">
                  <a16:creationId xmlns:a16="http://schemas.microsoft.com/office/drawing/2014/main" id="{723B9033-0167-804D-861E-D6817C000AEC}"/>
                </a:ext>
              </a:extLst>
            </p:cNvPr>
            <p:cNvSpPr/>
            <p:nvPr/>
          </p:nvSpPr>
          <p:spPr>
            <a:xfrm>
              <a:off x="2444817" y="3281007"/>
              <a:ext cx="2577126" cy="736543"/>
            </a:xfrm>
            <a:prstGeom prst="wedgeRoundRectCallout">
              <a:avLst>
                <a:gd name="adj1" fmla="val 51842"/>
                <a:gd name="adj2" fmla="val -78067"/>
                <a:gd name="adj3" fmla="val 16667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1" name="テキスト ボックス 100">
              <a:extLst>
                <a:ext uri="{FF2B5EF4-FFF2-40B4-BE49-F238E27FC236}">
                  <a16:creationId xmlns:a16="http://schemas.microsoft.com/office/drawing/2014/main" id="{4A59DD4B-8CE0-034D-966D-ECF1187C4B86}"/>
                </a:ext>
              </a:extLst>
            </p:cNvPr>
            <p:cNvSpPr txBox="1"/>
            <p:nvPr/>
          </p:nvSpPr>
          <p:spPr>
            <a:xfrm>
              <a:off x="2503028" y="3464517"/>
              <a:ext cx="2726059" cy="4565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４回くり返している</a:t>
              </a:r>
              <a:endParaRPr kumimoji="1" lang="en-US" altLang="ja-JP" sz="2400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409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3" grpId="0" animBg="1"/>
      <p:bldP spid="94" grpId="0" animBg="1"/>
      <p:bldP spid="9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559D370-1486-764B-9B1D-07C4F071286D}"/>
              </a:ext>
            </a:extLst>
          </p:cNvPr>
          <p:cNvSpPr/>
          <p:nvPr/>
        </p:nvSpPr>
        <p:spPr>
          <a:xfrm>
            <a:off x="230819" y="310718"/>
            <a:ext cx="5370991" cy="5113538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B0BF7B2-E42D-3548-BA8E-4ABB10D80FA9}"/>
              </a:ext>
            </a:extLst>
          </p:cNvPr>
          <p:cNvSpPr/>
          <p:nvPr/>
        </p:nvSpPr>
        <p:spPr>
          <a:xfrm>
            <a:off x="1322774" y="1313895"/>
            <a:ext cx="3213717" cy="306279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653FBF3-48DB-6147-A143-03C9E0B93B4C}"/>
              </a:ext>
            </a:extLst>
          </p:cNvPr>
          <p:cNvSpPr/>
          <p:nvPr/>
        </p:nvSpPr>
        <p:spPr>
          <a:xfrm>
            <a:off x="834013" y="864704"/>
            <a:ext cx="4304517" cy="4084983"/>
          </a:xfrm>
          <a:prstGeom prst="rect">
            <a:avLst/>
          </a:prstGeom>
          <a:noFill/>
          <a:ln w="381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725657C-7290-F142-8A0A-6276D8AA0F26}"/>
              </a:ext>
            </a:extLst>
          </p:cNvPr>
          <p:cNvSpPr txBox="1"/>
          <p:nvPr/>
        </p:nvSpPr>
        <p:spPr>
          <a:xfrm rot="5400000">
            <a:off x="1242873" y="4715808"/>
            <a:ext cx="1107996" cy="369332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スタート</a:t>
            </a: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BB3487E4-C11F-2A44-BC83-D22BE7E91248}"/>
              </a:ext>
            </a:extLst>
          </p:cNvPr>
          <p:cNvGrpSpPr/>
          <p:nvPr/>
        </p:nvGrpSpPr>
        <p:grpSpPr>
          <a:xfrm>
            <a:off x="490945" y="4720659"/>
            <a:ext cx="861134" cy="488272"/>
            <a:chOff x="610151" y="5470864"/>
            <a:chExt cx="861134" cy="488272"/>
          </a:xfrm>
        </p:grpSpPr>
        <p:sp>
          <p:nvSpPr>
            <p:cNvPr id="14" name="角丸四角形 13">
              <a:extLst>
                <a:ext uri="{FF2B5EF4-FFF2-40B4-BE49-F238E27FC236}">
                  <a16:creationId xmlns:a16="http://schemas.microsoft.com/office/drawing/2014/main" id="{71E0C9D6-4DA5-E64C-9225-6E2ED08D2895}"/>
                </a:ext>
              </a:extLst>
            </p:cNvPr>
            <p:cNvSpPr/>
            <p:nvPr/>
          </p:nvSpPr>
          <p:spPr>
            <a:xfrm>
              <a:off x="1220916" y="5475310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角丸四角形 14">
              <a:extLst>
                <a:ext uri="{FF2B5EF4-FFF2-40B4-BE49-F238E27FC236}">
                  <a16:creationId xmlns:a16="http://schemas.microsoft.com/office/drawing/2014/main" id="{26B6C962-784B-7E42-9124-5E56545D0975}"/>
                </a:ext>
              </a:extLst>
            </p:cNvPr>
            <p:cNvSpPr/>
            <p:nvPr/>
          </p:nvSpPr>
          <p:spPr>
            <a:xfrm>
              <a:off x="645515" y="5484046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角丸四角形 15">
              <a:extLst>
                <a:ext uri="{FF2B5EF4-FFF2-40B4-BE49-F238E27FC236}">
                  <a16:creationId xmlns:a16="http://schemas.microsoft.com/office/drawing/2014/main" id="{84165547-66E3-0E4B-8FAA-90FAE83671A0}"/>
                </a:ext>
              </a:extLst>
            </p:cNvPr>
            <p:cNvSpPr/>
            <p:nvPr/>
          </p:nvSpPr>
          <p:spPr>
            <a:xfrm>
              <a:off x="1236725" y="5889507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角丸四角形 16">
              <a:extLst>
                <a:ext uri="{FF2B5EF4-FFF2-40B4-BE49-F238E27FC236}">
                  <a16:creationId xmlns:a16="http://schemas.microsoft.com/office/drawing/2014/main" id="{DD506EF6-62EB-6843-83D4-5CA913CDB332}"/>
                </a:ext>
              </a:extLst>
            </p:cNvPr>
            <p:cNvSpPr/>
            <p:nvPr/>
          </p:nvSpPr>
          <p:spPr>
            <a:xfrm>
              <a:off x="661324" y="5898243"/>
              <a:ext cx="192292" cy="59017"/>
            </a:xfrm>
            <a:prstGeom prst="round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4E49CB85-82FF-AC4A-853A-100DD6FDBCBF}"/>
                </a:ext>
              </a:extLst>
            </p:cNvPr>
            <p:cNvGrpSpPr/>
            <p:nvPr/>
          </p:nvGrpSpPr>
          <p:grpSpPr>
            <a:xfrm>
              <a:off x="610151" y="5470864"/>
              <a:ext cx="861134" cy="488272"/>
              <a:chOff x="6196614" y="648070"/>
              <a:chExt cx="861134" cy="488272"/>
            </a:xfrm>
          </p:grpSpPr>
          <p:sp>
            <p:nvSpPr>
              <p:cNvPr id="7" name="角丸四角形 6">
                <a:extLst>
                  <a:ext uri="{FF2B5EF4-FFF2-40B4-BE49-F238E27FC236}">
                    <a16:creationId xmlns:a16="http://schemas.microsoft.com/office/drawing/2014/main" id="{092B176E-46F7-774E-9CF9-B52B73046AFB}"/>
                  </a:ext>
                </a:extLst>
              </p:cNvPr>
              <p:cNvSpPr/>
              <p:nvPr/>
            </p:nvSpPr>
            <p:spPr>
              <a:xfrm>
                <a:off x="6196614" y="648070"/>
                <a:ext cx="861134" cy="488272"/>
              </a:xfrm>
              <a:prstGeom prst="roundRect">
                <a:avLst>
                  <a:gd name="adj" fmla="val 48066"/>
                </a:avLst>
              </a:prstGeom>
              <a:solidFill>
                <a:schemeClr val="accent4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月 7">
                <a:extLst>
                  <a:ext uri="{FF2B5EF4-FFF2-40B4-BE49-F238E27FC236}">
                    <a16:creationId xmlns:a16="http://schemas.microsoft.com/office/drawing/2014/main" id="{760F66A3-0602-A443-A43D-7A9C6A4A0F20}"/>
                  </a:ext>
                </a:extLst>
              </p:cNvPr>
              <p:cNvSpPr/>
              <p:nvPr/>
            </p:nvSpPr>
            <p:spPr>
              <a:xfrm flipH="1">
                <a:off x="6711073" y="683173"/>
                <a:ext cx="230521" cy="409903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月 10">
                <a:extLst>
                  <a:ext uri="{FF2B5EF4-FFF2-40B4-BE49-F238E27FC236}">
                    <a16:creationId xmlns:a16="http://schemas.microsoft.com/office/drawing/2014/main" id="{5193215C-17D8-704A-B404-A11A9670ECF2}"/>
                  </a:ext>
                </a:extLst>
              </p:cNvPr>
              <p:cNvSpPr/>
              <p:nvPr/>
            </p:nvSpPr>
            <p:spPr>
              <a:xfrm>
                <a:off x="6313739" y="729530"/>
                <a:ext cx="110532" cy="321547"/>
              </a:xfrm>
              <a:prstGeom prst="moon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BF93C7E-D177-ED41-8734-C47D040CAF30}"/>
              </a:ext>
            </a:extLst>
          </p:cNvPr>
          <p:cNvSpPr txBox="1"/>
          <p:nvPr/>
        </p:nvSpPr>
        <p:spPr>
          <a:xfrm>
            <a:off x="5790258" y="3684440"/>
            <a:ext cx="697627" cy="400110"/>
          </a:xfrm>
          <a:prstGeom prst="rect">
            <a:avLst/>
          </a:prstGeom>
          <a:solidFill>
            <a:srgbClr val="0070C0"/>
          </a:solidFill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solidFill>
                  <a:schemeClr val="bg1"/>
                </a:solidFill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実行</a:t>
            </a:r>
          </a:p>
        </p:txBody>
      </p:sp>
      <p:pic>
        <p:nvPicPr>
          <p:cNvPr id="40" name="図 39">
            <a:extLst>
              <a:ext uri="{FF2B5EF4-FFF2-40B4-BE49-F238E27FC236}">
                <a16:creationId xmlns:a16="http://schemas.microsoft.com/office/drawing/2014/main" id="{635FE125-0F40-FC4B-A26A-610BA7603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601810" y="3884495"/>
            <a:ext cx="1133145" cy="1133145"/>
          </a:xfrm>
          <a:prstGeom prst="rect">
            <a:avLst/>
          </a:prstGeom>
        </p:spPr>
      </p:pic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1433BABC-B16C-DD4F-AB30-750DEDD79C5E}"/>
              </a:ext>
            </a:extLst>
          </p:cNvPr>
          <p:cNvGrpSpPr/>
          <p:nvPr/>
        </p:nvGrpSpPr>
        <p:grpSpPr>
          <a:xfrm>
            <a:off x="6487885" y="348348"/>
            <a:ext cx="1569660" cy="510514"/>
            <a:chOff x="6487885" y="1828802"/>
            <a:chExt cx="1569660" cy="510514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11BA4B7D-623D-4645-B6D8-B46029B119FC}"/>
                </a:ext>
              </a:extLst>
            </p:cNvPr>
            <p:cNvSpPr txBox="1"/>
            <p:nvPr/>
          </p:nvSpPr>
          <p:spPr>
            <a:xfrm>
              <a:off x="6487885" y="1828802"/>
              <a:ext cx="1569660" cy="369332"/>
            </a:xfrm>
            <a:prstGeom prst="rect">
              <a:avLst/>
            </a:prstGeom>
            <a:solidFill>
              <a:srgbClr val="0070C0"/>
            </a:solidFill>
          </p:spPr>
          <p:txBody>
            <a:bodyPr wrap="none" rtlCol="0">
              <a:spAutoFit/>
            </a:bodyPr>
            <a:lstStyle/>
            <a:p>
              <a:r>
                <a:rPr kumimoji="1" lang="ja-JP" altLang="en-US">
                  <a:solidFill>
                    <a:schemeClr val="bg1"/>
                  </a:solidFill>
                  <a:latin typeface="Hiragino Kaku Gothic Pro W3" panose="020B0300000000000000" pitchFamily="34" charset="-128"/>
                  <a:ea typeface="Hiragino Kaku Gothic Pro W3" panose="020B0300000000000000" pitchFamily="34" charset="-128"/>
                </a:rPr>
                <a:t>実行をおすと</a:t>
              </a:r>
            </a:p>
          </p:txBody>
        </p: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A8F09D7C-FE9B-BE4C-AB9E-6AE988BFEE74}"/>
                </a:ext>
              </a:extLst>
            </p:cNvPr>
            <p:cNvCxnSpPr/>
            <p:nvPr/>
          </p:nvCxnSpPr>
          <p:spPr>
            <a:xfrm>
              <a:off x="7257146" y="2159316"/>
              <a:ext cx="0" cy="180000"/>
            </a:xfrm>
            <a:prstGeom prst="line">
              <a:avLst/>
            </a:prstGeom>
            <a:ln w="508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0DE4BEAD-27CB-6E49-A06A-05A1FE8ADC41}"/>
              </a:ext>
            </a:extLst>
          </p:cNvPr>
          <p:cNvSpPr/>
          <p:nvPr/>
        </p:nvSpPr>
        <p:spPr>
          <a:xfrm>
            <a:off x="6381150" y="1387033"/>
            <a:ext cx="447826" cy="316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67FF524D-4C54-B149-BF72-A4E9F3E3F4AF}"/>
              </a:ext>
            </a:extLst>
          </p:cNvPr>
          <p:cNvGrpSpPr/>
          <p:nvPr/>
        </p:nvGrpSpPr>
        <p:grpSpPr>
          <a:xfrm>
            <a:off x="6255659" y="1240694"/>
            <a:ext cx="2056973" cy="510514"/>
            <a:chOff x="6255659" y="2300235"/>
            <a:chExt cx="2056973" cy="510514"/>
          </a:xfrm>
        </p:grpSpPr>
        <p:grpSp>
          <p:nvGrpSpPr>
            <p:cNvPr id="41" name="グループ化 40">
              <a:extLst>
                <a:ext uri="{FF2B5EF4-FFF2-40B4-BE49-F238E27FC236}">
                  <a16:creationId xmlns:a16="http://schemas.microsoft.com/office/drawing/2014/main" id="{FCE7B811-3CAE-6849-AA5F-188A0FF4F4D8}"/>
                </a:ext>
              </a:extLst>
            </p:cNvPr>
            <p:cNvGrpSpPr/>
            <p:nvPr/>
          </p:nvGrpSpPr>
          <p:grpSpPr>
            <a:xfrm>
              <a:off x="6255659" y="2300235"/>
              <a:ext cx="2056973" cy="510514"/>
              <a:chOff x="6487885" y="1828802"/>
              <a:chExt cx="2056973" cy="510514"/>
            </a:xfrm>
          </p:grpSpPr>
          <p:sp>
            <p:nvSpPr>
              <p:cNvPr id="43" name="テキスト ボックス 42">
                <a:extLst>
                  <a:ext uri="{FF2B5EF4-FFF2-40B4-BE49-F238E27FC236}">
                    <a16:creationId xmlns:a16="http://schemas.microsoft.com/office/drawing/2014/main" id="{90719806-D4D6-834A-9545-585C8F993E78}"/>
                  </a:ext>
                </a:extLst>
              </p:cNvPr>
              <p:cNvSpPr txBox="1"/>
              <p:nvPr/>
            </p:nvSpPr>
            <p:spPr>
              <a:xfrm>
                <a:off x="6487885" y="1828802"/>
                <a:ext cx="2056973" cy="400110"/>
              </a:xfrm>
              <a:prstGeom prst="rect">
                <a:avLst/>
              </a:prstGeom>
              <a:solidFill>
                <a:srgbClr val="FF0000"/>
              </a:solidFill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↑</a:t>
                </a:r>
                <a:r>
                  <a:rPr kumimoji="1" lang="ja-JP" altLang="en-US" sz="2000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■</a:t>
                </a:r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前に進みます</a:t>
                </a:r>
              </a:p>
            </p:txBody>
          </p:sp>
          <p:cxnSp>
            <p:nvCxnSpPr>
              <p:cNvPr id="44" name="直線コネクタ 43">
                <a:extLst>
                  <a:ext uri="{FF2B5EF4-FFF2-40B4-BE49-F238E27FC236}">
                    <a16:creationId xmlns:a16="http://schemas.microsoft.com/office/drawing/2014/main" id="{B2E1E9DA-0787-3D4D-9DA4-5F68E6176E85}"/>
                  </a:ext>
                </a:extLst>
              </p:cNvPr>
              <p:cNvCxnSpPr/>
              <p:nvPr/>
            </p:nvCxnSpPr>
            <p:spPr>
              <a:xfrm>
                <a:off x="7489374" y="2159316"/>
                <a:ext cx="0" cy="180000"/>
              </a:xfrm>
              <a:prstGeom prst="line">
                <a:avLst/>
              </a:prstGeom>
              <a:ln w="508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1D2283C4-BF2E-5A4D-A571-17C2FD8C3BEF}"/>
                </a:ext>
              </a:extLst>
            </p:cNvPr>
            <p:cNvSpPr txBox="1"/>
            <p:nvPr/>
          </p:nvSpPr>
          <p:spPr>
            <a:xfrm>
              <a:off x="6502399" y="2335566"/>
              <a:ext cx="3918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３</a:t>
              </a:r>
            </a:p>
          </p:txBody>
        </p: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E0CEF624-73FF-B642-8F77-CD9EB9B7816F}"/>
              </a:ext>
            </a:extLst>
          </p:cNvPr>
          <p:cNvGrpSpPr/>
          <p:nvPr/>
        </p:nvGrpSpPr>
        <p:grpSpPr>
          <a:xfrm>
            <a:off x="6081491" y="1680890"/>
            <a:ext cx="2584362" cy="510514"/>
            <a:chOff x="6081491" y="2813001"/>
            <a:chExt cx="2584362" cy="510514"/>
          </a:xfrm>
        </p:grpSpPr>
        <p:grpSp>
          <p:nvGrpSpPr>
            <p:cNvPr id="45" name="グループ化 44">
              <a:extLst>
                <a:ext uri="{FF2B5EF4-FFF2-40B4-BE49-F238E27FC236}">
                  <a16:creationId xmlns:a16="http://schemas.microsoft.com/office/drawing/2014/main" id="{BA664AC1-CBF7-904F-867B-E10A3741D6D3}"/>
                </a:ext>
              </a:extLst>
            </p:cNvPr>
            <p:cNvGrpSpPr/>
            <p:nvPr/>
          </p:nvGrpSpPr>
          <p:grpSpPr>
            <a:xfrm>
              <a:off x="6081491" y="2813001"/>
              <a:ext cx="2584362" cy="510514"/>
              <a:chOff x="6487885" y="1828802"/>
              <a:chExt cx="2584362" cy="510514"/>
            </a:xfrm>
          </p:grpSpPr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685F0FA9-171B-8345-9782-7FF36B91B28F}"/>
                  </a:ext>
                </a:extLst>
              </p:cNvPr>
              <p:cNvSpPr txBox="1"/>
              <p:nvPr/>
            </p:nvSpPr>
            <p:spPr>
              <a:xfrm>
                <a:off x="6487885" y="1828802"/>
                <a:ext cx="2584362" cy="40011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2000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←     </a:t>
                </a:r>
                <a:r>
                  <a:rPr kumimoji="1" lang="en-US" altLang="ja-JP" sz="2000" dirty="0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°</a:t>
                </a:r>
                <a:r>
                  <a:rPr kumimoji="1" lang="ja-JP" altLang="en-US" sz="2000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左</a:t>
                </a:r>
                <a:r>
                  <a:rPr kumimoji="1" lang="ja-JP" altLang="en-US">
                    <a:solidFill>
                      <a:schemeClr val="bg1"/>
                    </a:solidFill>
                    <a:latin typeface="Hiragino Kaku Gothic Pro W3" panose="020B0300000000000000" pitchFamily="34" charset="-128"/>
                    <a:ea typeface="Hiragino Kaku Gothic Pro W3" panose="020B0300000000000000" pitchFamily="34" charset="-128"/>
                  </a:rPr>
                  <a:t>に回転します</a:t>
                </a:r>
              </a:p>
            </p:txBody>
          </p:sp>
          <p:cxnSp>
            <p:nvCxnSpPr>
              <p:cNvPr id="49" name="直線コネクタ 48">
                <a:extLst>
                  <a:ext uri="{FF2B5EF4-FFF2-40B4-BE49-F238E27FC236}">
                    <a16:creationId xmlns:a16="http://schemas.microsoft.com/office/drawing/2014/main" id="{30539596-0D17-8444-B6DC-0738C22A8964}"/>
                  </a:ext>
                </a:extLst>
              </p:cNvPr>
              <p:cNvCxnSpPr/>
              <p:nvPr/>
            </p:nvCxnSpPr>
            <p:spPr>
              <a:xfrm>
                <a:off x="7663545" y="2159316"/>
                <a:ext cx="0" cy="180000"/>
              </a:xfrm>
              <a:prstGeom prst="line">
                <a:avLst/>
              </a:prstGeom>
              <a:ln w="5080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53E4C5B0-E830-9949-8365-12E451310803}"/>
                </a:ext>
              </a:extLst>
            </p:cNvPr>
            <p:cNvSpPr/>
            <p:nvPr/>
          </p:nvSpPr>
          <p:spPr>
            <a:xfrm>
              <a:off x="6381150" y="2867487"/>
              <a:ext cx="447826" cy="3160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B94CA494-6043-1B48-B5D6-8C50CA7B6775}"/>
                </a:ext>
              </a:extLst>
            </p:cNvPr>
            <p:cNvSpPr txBox="1"/>
            <p:nvPr/>
          </p:nvSpPr>
          <p:spPr>
            <a:xfrm>
              <a:off x="6342750" y="2869954"/>
              <a:ext cx="740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90</a:t>
              </a:r>
              <a:endParaRPr kumimoji="1" lang="ja-JP" altLang="en-US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</p:txBody>
        </p: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33C63C2C-36CD-0145-B2B7-C51F08AC41E9}"/>
              </a:ext>
            </a:extLst>
          </p:cNvPr>
          <p:cNvGrpSpPr/>
          <p:nvPr/>
        </p:nvGrpSpPr>
        <p:grpSpPr>
          <a:xfrm>
            <a:off x="5383847" y="723803"/>
            <a:ext cx="3369090" cy="1597239"/>
            <a:chOff x="5383847" y="723803"/>
            <a:chExt cx="3369090" cy="1597239"/>
          </a:xfrm>
        </p:grpSpPr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9BBDF2D9-CCE9-0940-9DE4-F7D4B8E7466D}"/>
                </a:ext>
              </a:extLst>
            </p:cNvPr>
            <p:cNvGrpSpPr/>
            <p:nvPr/>
          </p:nvGrpSpPr>
          <p:grpSpPr>
            <a:xfrm>
              <a:off x="5383847" y="732193"/>
              <a:ext cx="3369090" cy="1588849"/>
              <a:chOff x="6254575" y="2269938"/>
              <a:chExt cx="3369090" cy="1588849"/>
            </a:xfrm>
          </p:grpSpPr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31FCE202-763E-BA4E-A607-4CD9F8FAEDFA}"/>
                  </a:ext>
                </a:extLst>
              </p:cNvPr>
              <p:cNvSpPr/>
              <p:nvPr/>
            </p:nvSpPr>
            <p:spPr>
              <a:xfrm>
                <a:off x="6255658" y="2269938"/>
                <a:ext cx="3368007" cy="455741"/>
              </a:xfrm>
              <a:prstGeom prst="rect">
                <a:avLst/>
              </a:prstGeom>
              <a:solidFill>
                <a:srgbClr val="C44CA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2" name="正方形/長方形 91">
                <a:extLst>
                  <a:ext uri="{FF2B5EF4-FFF2-40B4-BE49-F238E27FC236}">
                    <a16:creationId xmlns:a16="http://schemas.microsoft.com/office/drawing/2014/main" id="{614EB4B3-8F11-7E4D-92C3-FB74D86DD7AF}"/>
                  </a:ext>
                </a:extLst>
              </p:cNvPr>
              <p:cNvSpPr/>
              <p:nvPr/>
            </p:nvSpPr>
            <p:spPr>
              <a:xfrm>
                <a:off x="6255659" y="2683930"/>
                <a:ext cx="674919" cy="1045220"/>
              </a:xfrm>
              <a:prstGeom prst="rect">
                <a:avLst/>
              </a:prstGeom>
              <a:solidFill>
                <a:srgbClr val="C44CA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3" name="正方形/長方形 92">
                <a:extLst>
                  <a:ext uri="{FF2B5EF4-FFF2-40B4-BE49-F238E27FC236}">
                    <a16:creationId xmlns:a16="http://schemas.microsoft.com/office/drawing/2014/main" id="{8C805960-CC8E-2449-9546-3AABEAAF5EFA}"/>
                  </a:ext>
                </a:extLst>
              </p:cNvPr>
              <p:cNvSpPr/>
              <p:nvPr/>
            </p:nvSpPr>
            <p:spPr>
              <a:xfrm>
                <a:off x="6254575" y="3678786"/>
                <a:ext cx="3368005" cy="180001"/>
              </a:xfrm>
              <a:prstGeom prst="rect">
                <a:avLst/>
              </a:prstGeom>
              <a:solidFill>
                <a:srgbClr val="C44CA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D1E27CA8-E2F0-F847-96A8-5734A065039E}"/>
                </a:ext>
              </a:extLst>
            </p:cNvPr>
            <p:cNvSpPr txBox="1"/>
            <p:nvPr/>
          </p:nvSpPr>
          <p:spPr>
            <a:xfrm>
              <a:off x="6835754" y="723803"/>
              <a:ext cx="172354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400">
                  <a:solidFill>
                    <a:schemeClr val="bg1"/>
                  </a:solidFill>
                  <a:latin typeface="Hiragino Kaku Gothic Pro W3" panose="020B0300000000000000" pitchFamily="34" charset="-128"/>
                  <a:ea typeface="Hiragino Kaku Gothic Pro W3" panose="020B0300000000000000" pitchFamily="34" charset="-128"/>
                </a:rPr>
                <a:t>回くり返す</a:t>
              </a:r>
            </a:p>
          </p:txBody>
        </p: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9B462F6A-8483-F842-B61B-FD64B681F6D7}"/>
                </a:ext>
              </a:extLst>
            </p:cNvPr>
            <p:cNvSpPr/>
            <p:nvPr/>
          </p:nvSpPr>
          <p:spPr>
            <a:xfrm>
              <a:off x="6357257" y="784128"/>
              <a:ext cx="493490" cy="3620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38FEB13-3E4D-9545-8C31-86BD3171D5CB}"/>
              </a:ext>
            </a:extLst>
          </p:cNvPr>
          <p:cNvSpPr txBox="1"/>
          <p:nvPr/>
        </p:nvSpPr>
        <p:spPr>
          <a:xfrm>
            <a:off x="6399799" y="768862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４</a:t>
            </a:r>
          </a:p>
        </p:txBody>
      </p:sp>
      <p:grpSp>
        <p:nvGrpSpPr>
          <p:cNvPr id="94" name="グループ化 93">
            <a:extLst>
              <a:ext uri="{FF2B5EF4-FFF2-40B4-BE49-F238E27FC236}">
                <a16:creationId xmlns:a16="http://schemas.microsoft.com/office/drawing/2014/main" id="{8379A766-BD06-BC4C-8DC5-249FC4E11B64}"/>
              </a:ext>
            </a:extLst>
          </p:cNvPr>
          <p:cNvGrpSpPr/>
          <p:nvPr/>
        </p:nvGrpSpPr>
        <p:grpSpPr>
          <a:xfrm>
            <a:off x="2170557" y="620615"/>
            <a:ext cx="3516928" cy="1107998"/>
            <a:chOff x="2444817" y="3281007"/>
            <a:chExt cx="2974959" cy="1095685"/>
          </a:xfrm>
        </p:grpSpPr>
        <p:sp>
          <p:nvSpPr>
            <p:cNvPr id="95" name="角丸四角形吹き出し 94">
              <a:extLst>
                <a:ext uri="{FF2B5EF4-FFF2-40B4-BE49-F238E27FC236}">
                  <a16:creationId xmlns:a16="http://schemas.microsoft.com/office/drawing/2014/main" id="{A17D77A9-85D7-8F4D-916E-BA850A7DF88E}"/>
                </a:ext>
              </a:extLst>
            </p:cNvPr>
            <p:cNvSpPr/>
            <p:nvPr/>
          </p:nvSpPr>
          <p:spPr>
            <a:xfrm>
              <a:off x="2444817" y="3281007"/>
              <a:ext cx="2577126" cy="1095685"/>
            </a:xfrm>
            <a:prstGeom prst="wedgeRoundRectCallout">
              <a:avLst>
                <a:gd name="adj1" fmla="val 67087"/>
                <a:gd name="adj2" fmla="val 71203"/>
                <a:gd name="adj3" fmla="val 16667"/>
              </a:avLst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6" name="テキスト ボックス 95">
              <a:extLst>
                <a:ext uri="{FF2B5EF4-FFF2-40B4-BE49-F238E27FC236}">
                  <a16:creationId xmlns:a16="http://schemas.microsoft.com/office/drawing/2014/main" id="{8D9E0EDB-F54C-D844-AF7E-F91FD2C37638}"/>
                </a:ext>
              </a:extLst>
            </p:cNvPr>
            <p:cNvSpPr txBox="1"/>
            <p:nvPr/>
          </p:nvSpPr>
          <p:spPr>
            <a:xfrm>
              <a:off x="2505151" y="3364049"/>
              <a:ext cx="2914625" cy="9130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命令とくり返しを使って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みんなもパソコンで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  <a:p>
              <a:r>
                <a:rPr kumimoji="1" lang="ja-JP" altLang="en-US">
                  <a:latin typeface="Hiragino Kaku Gothic Std W8" panose="020B0800000000000000" pitchFamily="34" charset="-128"/>
                  <a:ea typeface="Hiragino Kaku Gothic Std W8" panose="020B0800000000000000" pitchFamily="34" charset="-128"/>
                </a:rPr>
                <a:t>やってみよう。</a:t>
              </a:r>
              <a:endParaRPr kumimoji="1" lang="en-US" altLang="ja-JP" dirty="0">
                <a:latin typeface="Hiragino Kaku Gothic Std W8" panose="020B0800000000000000" pitchFamily="34" charset="-128"/>
                <a:ea typeface="Hiragino Kaku Gothic Std W8" panose="020B0800000000000000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8449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11111E-6 L 0.46129 0.0094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56" y="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6129 -0.0025 L 0.46129 -0.71722 " pathEditMode="relative" ptsTypes="AA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6129 -0.71722 L -0.00954 -0.71722 " pathEditMode="relative" ptsTypes="AA"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54 -0.71889 L -0.00954 -0.0025 " pathEditMode="relative" ptsTypes="AA">
                                      <p:cBhvr>
                                        <p:cTn id="4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4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1672</TotalTime>
  <Words>527</Words>
  <Application>Microsoft Macintosh PowerPoint</Application>
  <PresentationFormat>画面に合わせる (16:10)</PresentationFormat>
  <Paragraphs>138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5" baseType="lpstr">
      <vt:lpstr>Hiragino Kaku Gothic Pro W3</vt:lpstr>
      <vt:lpstr>Hiragino Kaku Gothic Std W8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塩谷 直大</dc:creator>
  <cp:lastModifiedBy>塩谷 直大</cp:lastModifiedBy>
  <cp:revision>22</cp:revision>
  <dcterms:created xsi:type="dcterms:W3CDTF">2019-08-04T04:29:44Z</dcterms:created>
  <dcterms:modified xsi:type="dcterms:W3CDTF">2019-08-05T08:22:37Z</dcterms:modified>
</cp:coreProperties>
</file>