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94" r:id="rId4"/>
    <p:sldId id="282" r:id="rId5"/>
    <p:sldId id="283" r:id="rId6"/>
    <p:sldId id="285" r:id="rId7"/>
    <p:sldId id="286" r:id="rId8"/>
    <p:sldId id="287" r:id="rId9"/>
    <p:sldId id="284" r:id="rId10"/>
    <p:sldId id="288" r:id="rId11"/>
    <p:sldId id="291" r:id="rId12"/>
    <p:sldId id="265" r:id="rId13"/>
    <p:sldId id="257" r:id="rId14"/>
    <p:sldId id="258" r:id="rId15"/>
    <p:sldId id="259" r:id="rId16"/>
    <p:sldId id="260" r:id="rId17"/>
    <p:sldId id="280" r:id="rId18"/>
    <p:sldId id="261" r:id="rId19"/>
    <p:sldId id="262" r:id="rId20"/>
    <p:sldId id="263" r:id="rId21"/>
    <p:sldId id="264" r:id="rId22"/>
    <p:sldId id="267" r:id="rId23"/>
    <p:sldId id="266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89" r:id="rId33"/>
    <p:sldId id="290" r:id="rId34"/>
    <p:sldId id="276" r:id="rId35"/>
    <p:sldId id="292" r:id="rId36"/>
    <p:sldId id="277" r:id="rId37"/>
    <p:sldId id="293" r:id="rId3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6006"/>
  </p:normalViewPr>
  <p:slideViewPr>
    <p:cSldViewPr snapToGrid="0" snapToObjects="1">
      <p:cViewPr varScale="1">
        <p:scale>
          <a:sx n="81" d="100"/>
          <a:sy n="81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89F4D-F95C-EE40-BF23-D0C099127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B5D173-39F1-D84F-AA9A-C4FD66FFB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75ECD1-AC20-ED4D-9756-77F12B4B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7A7B-5255-DB4E-95B9-DC187B9854D8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20FCF8-27F9-A64A-BC66-4D73305A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CD63A2-4F64-6946-9217-DB5FD4C7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7DCA-BB55-8145-B950-F5BB7738D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05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DA0C77-9ADD-1C46-BB7A-957469764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3A8D3E-66B8-BF4C-842C-6D6E10210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ABC29D-EEF3-2C4B-A054-152D2BB9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7A7B-5255-DB4E-95B9-DC187B9854D8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589185-14E8-3547-9F4D-86303A21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514155-DD64-B24A-91B5-CE3983EC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7DCA-BB55-8145-B950-F5BB7738D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43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185B022-1E29-C649-BE26-70FB2CA49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17CFBC-7650-844E-9D74-4FB065FD0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97A053-4F85-5A47-8BE3-8748DE75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7A7B-5255-DB4E-95B9-DC187B9854D8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C5E514-BFA4-484A-91D4-35580C9C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88F46E-12E3-3043-8957-2ABE6A6E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7DCA-BB55-8145-B950-F5BB7738D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47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BC2B27-FC92-3A40-B3B8-7436B205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F09D6B-9337-F04C-AC29-5D1644C7E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D9DC76-EF04-5F40-9A0B-DFB655AB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7A7B-5255-DB4E-95B9-DC187B9854D8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97FFE7-C97F-E745-B922-6B115A82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61AF34-CF14-6549-A864-AA98BB71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7DCA-BB55-8145-B950-F5BB7738D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90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A630DB-320F-C14A-845B-7938F986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F56C85-2EA4-614F-B498-A502CBAFA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7B710A-E00F-9745-B2CA-73B6FEC6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7A7B-5255-DB4E-95B9-DC187B9854D8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F8F8-12EE-7C44-BA0A-A882B570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77CC65-660B-9D44-93D6-86CE5929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7DCA-BB55-8145-B950-F5BB7738D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6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FC456B-8658-9243-8B73-26FBF407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B0F3C4-3F9B-9C40-907F-52B42048D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F9F5BB-2E28-9A4A-B7DE-B04ECE1F8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15E2A0-9A39-A64B-BE6E-EBEBF924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7A7B-5255-DB4E-95B9-DC187B9854D8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505B35-6FE9-2C45-B642-5072A01D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77E8F2-1D64-FD48-8E5B-4438DA91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7DCA-BB55-8145-B950-F5BB7738D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86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CF3876-B8A7-084A-A069-F03A08D2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9036F8-B3E8-4B40-BEC7-173C4F65A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5131C42-F8E8-7046-8C9E-87B7147F3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734BC78-F5C3-0B4A-9174-61F1B4561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325EE3C-92EB-F540-9974-7E32825BC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23EA958-F27D-2F44-B756-F4FC6B88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7A7B-5255-DB4E-95B9-DC187B9854D8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5BA1DDC-3C50-FD43-B565-A7AF1FC2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C1E36FE-5C2F-DA47-B6D4-D22B1201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7DCA-BB55-8145-B950-F5BB7738D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28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0F155B-F11A-7B46-B61F-CB226984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BA6A57-8E4C-D644-A4FF-AE9EDD4D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7A7B-5255-DB4E-95B9-DC187B9854D8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5051421-EE51-BE41-930A-D17E8199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DFB9223-4781-F84E-AAA0-21C37E17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7DCA-BB55-8145-B950-F5BB7738D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43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2629982-4CE7-E946-9F7E-4F82EFB6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7A7B-5255-DB4E-95B9-DC187B9854D8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F0F05D8-0940-F843-BA83-EA9A7B2C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DC88DA-EBE8-1D48-B302-6F1AE1E0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7DCA-BB55-8145-B950-F5BB7738D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67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7776E4-6DE6-4544-802E-8CE8F13D9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6C0E01-0F2E-914D-89A3-9AFA58720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183E5D-E708-4B43-BEA9-AA066C80B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ABBED8-2840-DC49-983E-A92A23D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7A7B-5255-DB4E-95B9-DC187B9854D8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C32DEB-652A-B84F-8836-88DC11F5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4A6F1F-DE1F-2445-AE33-02963CCF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7DCA-BB55-8145-B950-F5BB7738D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62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F0B1E-D8D5-ED44-8D07-BBED8CF1C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A44C70E-72C4-A143-9477-5E934F489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6AABDC-F096-194E-AE05-2796BA25B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5DDFB3-4E94-194B-B052-8656B0AF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7A7B-5255-DB4E-95B9-DC187B9854D8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ED5A1C-2243-E24E-AEDC-622F8D77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12FAF7-97AA-7241-B374-3844400D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7DCA-BB55-8145-B950-F5BB7738D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35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6722FDB-CCC5-3D48-B1AE-64DEF74C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516123-0334-8145-B941-79CD8F521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C6CE27-357B-8D46-90A4-E6967FFE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7A7B-5255-DB4E-95B9-DC187B9854D8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AF296B-75C4-8A49-AA43-B35896AFF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60387E-6EE5-D343-8FDB-F1A48D051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77DCA-BB55-8145-B950-F5BB7738D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9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769BED-B048-DE4E-ABD3-7E1580200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10729913" cy="2387600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（クロームブック）</a:t>
            </a:r>
            <a:b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の使い方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D36815-36E7-6D47-B395-6E11A6A3F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212"/>
            <a:ext cx="9144000" cy="1271587"/>
          </a:xfrm>
        </p:spPr>
        <p:txBody>
          <a:bodyPr/>
          <a:lstStyle/>
          <a:p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三の丸小学校用</a:t>
            </a:r>
          </a:p>
        </p:txBody>
      </p:sp>
    </p:spTree>
    <p:extLst>
      <p:ext uri="{BB962C8B-B14F-4D97-AF65-F5344CB8AC3E}">
        <p14:creationId xmlns:p14="http://schemas.microsoft.com/office/powerpoint/2010/main" val="125848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FE85A-7BB8-7A49-89B5-7C184361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313"/>
            <a:ext cx="10515600" cy="1325563"/>
          </a:xfrm>
        </p:spPr>
        <p:txBody>
          <a:bodyPr/>
          <a:lstStyle/>
          <a:p>
            <a:r>
              <a:rPr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今日の４つのミッション</a:t>
            </a:r>
            <a:r>
              <a:rPr kumimoji="1"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5990C0-B91D-C444-8CC3-271B848CB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963"/>
            <a:ext cx="10515600" cy="3929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１　</a:t>
            </a:r>
            <a:r>
              <a:rPr kumimoji="1" lang="en-US" altLang="ja-JP" sz="5400" dirty="0"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に</a:t>
            </a:r>
            <a:r>
              <a:rPr kumimoji="1"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ログインする。</a:t>
            </a:r>
            <a:endParaRPr lang="en-US" altLang="ja-JP" sz="5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kumimoji="1"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２　</a:t>
            </a:r>
            <a:r>
              <a:rPr kumimoji="1" lang="en-US" altLang="ja-JP" sz="5400" dirty="0"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kumimoji="1"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で写真をとる。</a:t>
            </a:r>
            <a:endParaRPr lang="en-US" altLang="ja-JP" sz="5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kumimoji="1"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３　</a:t>
            </a:r>
            <a:r>
              <a:rPr kumimoji="1" lang="en-US" altLang="ja-JP" sz="5400" dirty="0"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kumimoji="1"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で調べ学習をする。</a:t>
            </a:r>
            <a:endParaRPr kumimoji="1" lang="en-US" altLang="ja-JP" sz="5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４　</a:t>
            </a:r>
            <a:r>
              <a:rPr lang="en-US" altLang="ja-JP" sz="5400" dirty="0"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をログオフする。</a:t>
            </a:r>
            <a:endParaRPr kumimoji="1" lang="ja-JP" altLang="en-US" sz="5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0" name="Picture 2" descr="東京都北区 幼稚園・小中学校の新型コロナによる休校延長 5月末まで | こまざき美紀 オフィシャルサイト">
            <a:extLst>
              <a:ext uri="{FF2B5EF4-FFF2-40B4-BE49-F238E27FC236}">
                <a16:creationId xmlns:a16="http://schemas.microsoft.com/office/drawing/2014/main" id="{7EC5867B-938B-FE41-9573-7CC5BCE7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3695" y="5167312"/>
            <a:ext cx="780209" cy="11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3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AF251C-3330-2643-8933-1F81A51EB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楕円 3">
            <a:extLst>
              <a:ext uri="{FF2B5EF4-FFF2-40B4-BE49-F238E27FC236}">
                <a16:creationId xmlns:a16="http://schemas.microsoft.com/office/drawing/2014/main" id="{29F67C49-789D-2F4F-806E-26F625265A3C}"/>
              </a:ext>
            </a:extLst>
          </p:cNvPr>
          <p:cNvSpPr/>
          <p:nvPr/>
        </p:nvSpPr>
        <p:spPr>
          <a:xfrm>
            <a:off x="9572212" y="4871358"/>
            <a:ext cx="1097375" cy="1209310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C81ABD-F7EC-BB4A-95FC-D747FE52159E}"/>
              </a:ext>
            </a:extLst>
          </p:cNvPr>
          <p:cNvSpPr/>
          <p:nvPr/>
        </p:nvSpPr>
        <p:spPr>
          <a:xfrm>
            <a:off x="415528" y="371476"/>
            <a:ext cx="7828360" cy="763043"/>
          </a:xfrm>
          <a:prstGeom prst="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１　</a:t>
            </a:r>
            <a:r>
              <a:rPr lang="en-US" altLang="ja-JP" sz="44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lang="ja-JP" altLang="en-US" sz="44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でログインする。</a:t>
            </a:r>
            <a:endParaRPr lang="en-US" altLang="ja-JP" sz="44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8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2D13AC9-9183-1946-A9CE-4AB9583277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  <p:sp>
        <p:nvSpPr>
          <p:cNvPr id="5" name="楕円 3">
            <a:extLst>
              <a:ext uri="{FF2B5EF4-FFF2-40B4-BE49-F238E27FC236}">
                <a16:creationId xmlns:a16="http://schemas.microsoft.com/office/drawing/2014/main" id="{45716765-AC47-FB4C-848E-30B5F2E18B2F}"/>
              </a:ext>
            </a:extLst>
          </p:cNvPr>
          <p:cNvSpPr/>
          <p:nvPr/>
        </p:nvSpPr>
        <p:spPr>
          <a:xfrm>
            <a:off x="6300787" y="2956833"/>
            <a:ext cx="1097375" cy="1209310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827965-BD5F-B947-B6C8-7BEBCBD35F38}"/>
              </a:ext>
            </a:extLst>
          </p:cNvPr>
          <p:cNvSpPr/>
          <p:nvPr/>
        </p:nvSpPr>
        <p:spPr>
          <a:xfrm>
            <a:off x="2644378" y="4340496"/>
            <a:ext cx="7828360" cy="2343150"/>
          </a:xfrm>
          <a:prstGeom prst="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白くなっていない時は、ネットにつながっていません。</a:t>
            </a:r>
            <a:endParaRPr lang="en-US" altLang="ja-JP" sz="44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ja-JP" altLang="en-US" sz="44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先生に教えてください。</a:t>
            </a:r>
            <a:endParaRPr lang="en-US" altLang="ja-JP" sz="44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32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AF251C-3330-2643-8933-1F81A51EB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楕円 3">
            <a:extLst>
              <a:ext uri="{FF2B5EF4-FFF2-40B4-BE49-F238E27FC236}">
                <a16:creationId xmlns:a16="http://schemas.microsoft.com/office/drawing/2014/main" id="{29F67C49-789D-2F4F-806E-26F625265A3C}"/>
              </a:ext>
            </a:extLst>
          </p:cNvPr>
          <p:cNvSpPr/>
          <p:nvPr/>
        </p:nvSpPr>
        <p:spPr>
          <a:xfrm>
            <a:off x="3886200" y="4757058"/>
            <a:ext cx="1097375" cy="1209310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C81ABD-F7EC-BB4A-95FC-D747FE52159E}"/>
              </a:ext>
            </a:extLst>
          </p:cNvPr>
          <p:cNvSpPr/>
          <p:nvPr/>
        </p:nvSpPr>
        <p:spPr>
          <a:xfrm>
            <a:off x="415528" y="371476"/>
            <a:ext cx="7828360" cy="763043"/>
          </a:xfrm>
          <a:prstGeom prst="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１　</a:t>
            </a:r>
            <a:r>
              <a:rPr lang="en-US" altLang="ja-JP" sz="44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lang="ja-JP" altLang="en-US" sz="44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でログインする。</a:t>
            </a:r>
            <a:endParaRPr lang="en-US" altLang="ja-JP" sz="44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24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1DD62F1-251D-8941-9A91-71C166386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B9C32EE2-45A6-A54C-BA85-C4CCAEF4B16E}"/>
              </a:ext>
            </a:extLst>
          </p:cNvPr>
          <p:cNvSpPr/>
          <p:nvPr/>
        </p:nvSpPr>
        <p:spPr>
          <a:xfrm>
            <a:off x="7300913" y="3714071"/>
            <a:ext cx="2843212" cy="1209310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82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6663077-26D6-4745-82F0-74E93D9B8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8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8F2B89D-48A0-3F43-A9B6-62F7EF9C7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ADA5CB8C-6C9A-6B4F-8527-4AAEEE2CFF00}"/>
              </a:ext>
            </a:extLst>
          </p:cNvPr>
          <p:cNvSpPr/>
          <p:nvPr/>
        </p:nvSpPr>
        <p:spPr>
          <a:xfrm>
            <a:off x="2600325" y="2219690"/>
            <a:ext cx="3495675" cy="1209310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7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5F07360-F7E4-DC48-AFD8-76DE64D17B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6D4FEECD-5DFC-744A-A70A-82443924DC24}"/>
              </a:ext>
            </a:extLst>
          </p:cNvPr>
          <p:cNvSpPr/>
          <p:nvPr/>
        </p:nvSpPr>
        <p:spPr>
          <a:xfrm>
            <a:off x="8529637" y="1643062"/>
            <a:ext cx="685801" cy="585787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B650AE7B-E4AE-7348-9022-752B61129F0D}"/>
              </a:ext>
            </a:extLst>
          </p:cNvPr>
          <p:cNvSpPr/>
          <p:nvPr/>
        </p:nvSpPr>
        <p:spPr>
          <a:xfrm>
            <a:off x="7843836" y="2738437"/>
            <a:ext cx="685801" cy="585787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C405B41-8CF0-9940-BBAC-D42BA379B1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091940"/>
            <a:ext cx="3688080" cy="2766060"/>
          </a:xfrm>
          <a:prstGeom prst="rect">
            <a:avLst/>
          </a:prstGeom>
        </p:spPr>
      </p:pic>
      <p:sp>
        <p:nvSpPr>
          <p:cNvPr id="6" name="楕円 3">
            <a:extLst>
              <a:ext uri="{FF2B5EF4-FFF2-40B4-BE49-F238E27FC236}">
                <a16:creationId xmlns:a16="http://schemas.microsoft.com/office/drawing/2014/main" id="{72756466-587C-604A-8FEB-E502AC158973}"/>
              </a:ext>
            </a:extLst>
          </p:cNvPr>
          <p:cNvSpPr/>
          <p:nvPr/>
        </p:nvSpPr>
        <p:spPr>
          <a:xfrm>
            <a:off x="1522455" y="4966519"/>
            <a:ext cx="3275055" cy="433204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3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3F7C8A1-D153-6F4D-89FD-25456D6EA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74708429-0AD6-C448-A783-B990B20C441E}"/>
              </a:ext>
            </a:extLst>
          </p:cNvPr>
          <p:cNvSpPr/>
          <p:nvPr/>
        </p:nvSpPr>
        <p:spPr>
          <a:xfrm>
            <a:off x="3314700" y="2486025"/>
            <a:ext cx="5915025" cy="942975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34D18B8D-472E-F34B-8E78-30C0A9AD10EE}"/>
              </a:ext>
            </a:extLst>
          </p:cNvPr>
          <p:cNvSpPr/>
          <p:nvPr/>
        </p:nvSpPr>
        <p:spPr>
          <a:xfrm>
            <a:off x="9101137" y="5622131"/>
            <a:ext cx="1157288" cy="585787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ローチャート: 処理 1">
            <a:extLst>
              <a:ext uri="{FF2B5EF4-FFF2-40B4-BE49-F238E27FC236}">
                <a16:creationId xmlns:a16="http://schemas.microsoft.com/office/drawing/2014/main" id="{D2248C8F-F9FC-0243-9880-9C3C63B2B32C}"/>
              </a:ext>
            </a:extLst>
          </p:cNvPr>
          <p:cNvSpPr/>
          <p:nvPr/>
        </p:nvSpPr>
        <p:spPr>
          <a:xfrm>
            <a:off x="4023360" y="1996440"/>
            <a:ext cx="1600200" cy="259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40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07F67B8-9836-CC4E-815B-2D0DBACB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666CC8AB-0E23-8F4B-9F56-64648E2888C1}"/>
              </a:ext>
            </a:extLst>
          </p:cNvPr>
          <p:cNvSpPr/>
          <p:nvPr/>
        </p:nvSpPr>
        <p:spPr>
          <a:xfrm>
            <a:off x="8729662" y="5429249"/>
            <a:ext cx="1143001" cy="585787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398F1B-FC44-F145-BF4D-93F8CA39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２０２１年ハッピーなニュース！！　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131621D-7F2E-4D4F-8B75-3D9C7BD3C21A}"/>
              </a:ext>
            </a:extLst>
          </p:cNvPr>
          <p:cNvSpPr/>
          <p:nvPr/>
        </p:nvSpPr>
        <p:spPr>
          <a:xfrm>
            <a:off x="971551" y="1857375"/>
            <a:ext cx="9986962" cy="434339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8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１人１台</a:t>
            </a:r>
            <a:endParaRPr lang="en-US" altLang="ja-JP" sz="88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ja-JP" altLang="en-US" sz="88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パソコンが使える　ようになります。</a:t>
            </a:r>
            <a:endParaRPr lang="en-US" altLang="ja-JP" sz="88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5362" name="Picture 2" descr="パソコンの前で喜ぶ男性の無料イラスト | フリーイラスト素材集 ジャパクリップ">
            <a:extLst>
              <a:ext uri="{FF2B5EF4-FFF2-40B4-BE49-F238E27FC236}">
                <a16:creationId xmlns:a16="http://schemas.microsoft.com/office/drawing/2014/main" id="{ABBDD53B-3876-FA46-A6D2-4DAAA324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3987" y="294519"/>
            <a:ext cx="2908300" cy="29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1229896-DB1B-D442-B666-490DED166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D40E57A9-4610-DA44-A300-DA064A5404F8}"/>
              </a:ext>
            </a:extLst>
          </p:cNvPr>
          <p:cNvSpPr/>
          <p:nvPr/>
        </p:nvSpPr>
        <p:spPr>
          <a:xfrm>
            <a:off x="8415337" y="5786437"/>
            <a:ext cx="1114426" cy="585787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3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8CBA82E-B8BF-774F-AD71-DFC73386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C6B46225-338F-3745-9200-5FE5AE59AA80}"/>
              </a:ext>
            </a:extLst>
          </p:cNvPr>
          <p:cNvSpPr/>
          <p:nvPr/>
        </p:nvSpPr>
        <p:spPr>
          <a:xfrm>
            <a:off x="9944100" y="185058"/>
            <a:ext cx="1097375" cy="1209310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CE26470-355A-5C4A-B216-D57EE925E5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C0D48B8-5E52-2343-B768-8FDEE490DF4C}"/>
              </a:ext>
            </a:extLst>
          </p:cNvPr>
          <p:cNvSpPr/>
          <p:nvPr/>
        </p:nvSpPr>
        <p:spPr>
          <a:xfrm>
            <a:off x="415528" y="371476"/>
            <a:ext cx="7828360" cy="763043"/>
          </a:xfrm>
          <a:prstGeom prst="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２　</a:t>
            </a:r>
            <a:r>
              <a:rPr lang="en-US" altLang="ja-JP" sz="44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lang="ja-JP" altLang="en-US" sz="44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で写真を撮る。</a:t>
            </a:r>
            <a:endParaRPr lang="en-US" altLang="ja-JP" sz="44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楕円 3">
            <a:extLst>
              <a:ext uri="{FF2B5EF4-FFF2-40B4-BE49-F238E27FC236}">
                <a16:creationId xmlns:a16="http://schemas.microsoft.com/office/drawing/2014/main" id="{5EADD2A5-E3BD-844A-9C7E-780F30814E33}"/>
              </a:ext>
            </a:extLst>
          </p:cNvPr>
          <p:cNvSpPr/>
          <p:nvPr/>
        </p:nvSpPr>
        <p:spPr>
          <a:xfrm>
            <a:off x="1414462" y="5443537"/>
            <a:ext cx="685801" cy="585787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0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EDEF3C-8068-674A-AC36-16533956E0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ABD0178E-FC58-5145-B091-D6BE8088ED8C}"/>
              </a:ext>
            </a:extLst>
          </p:cNvPr>
          <p:cNvSpPr/>
          <p:nvPr/>
        </p:nvSpPr>
        <p:spPr>
          <a:xfrm>
            <a:off x="5686425" y="3556908"/>
            <a:ext cx="1097375" cy="1209310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7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C5AC06-70F9-9C4F-8E9C-076E5DB69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41B344D1-A256-1D47-835C-174E2345AA2B}"/>
              </a:ext>
            </a:extLst>
          </p:cNvPr>
          <p:cNvSpPr/>
          <p:nvPr/>
        </p:nvSpPr>
        <p:spPr>
          <a:xfrm>
            <a:off x="2628900" y="3628346"/>
            <a:ext cx="1097375" cy="1209310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5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15D5E78-3859-994B-94E8-E26B0EC8B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53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EBD6C3B-4A48-0E43-91ED-52A30049B5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27739AA2-93C0-F148-AB64-B4FC7B7B2713}"/>
              </a:ext>
            </a:extLst>
          </p:cNvPr>
          <p:cNvSpPr/>
          <p:nvPr/>
        </p:nvSpPr>
        <p:spPr>
          <a:xfrm>
            <a:off x="1714499" y="4238808"/>
            <a:ext cx="1097375" cy="1209310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0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B2314FD-9744-DA43-BAFA-8C66EE72F3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284CC7FD-E2BE-6A48-AC66-5604390A347F}"/>
              </a:ext>
            </a:extLst>
          </p:cNvPr>
          <p:cNvSpPr/>
          <p:nvPr/>
        </p:nvSpPr>
        <p:spPr>
          <a:xfrm>
            <a:off x="9844087" y="3085420"/>
            <a:ext cx="1097375" cy="1209310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4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8A403B0-CE19-6C4D-A1D5-20C96FC3CF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6C8B6475-974F-2445-8442-C9AADA1E2375}"/>
              </a:ext>
            </a:extLst>
          </p:cNvPr>
          <p:cNvSpPr/>
          <p:nvPr/>
        </p:nvSpPr>
        <p:spPr>
          <a:xfrm>
            <a:off x="2871787" y="2599646"/>
            <a:ext cx="1097375" cy="1209310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8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B9CCA5D-876A-3C47-8773-E3CD94F801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744559CB-A9E7-F547-9A8B-801D274D5B87}"/>
              </a:ext>
            </a:extLst>
          </p:cNvPr>
          <p:cNvSpPr/>
          <p:nvPr/>
        </p:nvSpPr>
        <p:spPr>
          <a:xfrm>
            <a:off x="1522455" y="3028950"/>
            <a:ext cx="1935120" cy="642938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98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398F1B-FC44-F145-BF4D-93F8CA39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でも、何で１人１台使えるようになるの？　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131621D-7F2E-4D4F-8B75-3D9C7BD3C21A}"/>
              </a:ext>
            </a:extLst>
          </p:cNvPr>
          <p:cNvSpPr/>
          <p:nvPr/>
        </p:nvSpPr>
        <p:spPr>
          <a:xfrm>
            <a:off x="971551" y="5018049"/>
            <a:ext cx="9986962" cy="118272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8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令和の新しい学び方</a:t>
            </a:r>
            <a:endParaRPr lang="en-US" altLang="ja-JP" sz="88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5362" name="Picture 2" descr="パソコンの前で喜ぶ男性の無料イラスト | フリーイラスト素材集 ジャパクリップ">
            <a:extLst>
              <a:ext uri="{FF2B5EF4-FFF2-40B4-BE49-F238E27FC236}">
                <a16:creationId xmlns:a16="http://schemas.microsoft.com/office/drawing/2014/main" id="{ABBDD53B-3876-FA46-A6D2-4DAAA324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282" y="365125"/>
            <a:ext cx="1718333" cy="17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SCII.jp：オンライン学習を始める学生はセキュリティにも注意">
            <a:extLst>
              <a:ext uri="{FF2B5EF4-FFF2-40B4-BE49-F238E27FC236}">
                <a16:creationId xmlns:a16="http://schemas.microsoft.com/office/drawing/2014/main" id="{2405C160-AC24-D34F-A4E6-90C71F14D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50" y="3516007"/>
            <a:ext cx="2185639" cy="163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新型コロナウイルス感染症対策について - 安達地方広域行政組合ホームページ">
            <a:extLst>
              <a:ext uri="{FF2B5EF4-FFF2-40B4-BE49-F238E27FC236}">
                <a16:creationId xmlns:a16="http://schemas.microsoft.com/office/drawing/2014/main" id="{C1CC87F5-AB76-0B4A-B8EE-A29E3243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57" y="1965252"/>
            <a:ext cx="1749193" cy="155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プログラミング教育 - 香川県教育センター">
            <a:extLst>
              <a:ext uri="{FF2B5EF4-FFF2-40B4-BE49-F238E27FC236}">
                <a16:creationId xmlns:a16="http://schemas.microsoft.com/office/drawing/2014/main" id="{5EAF0E4D-8A68-8E43-BD25-D4596C00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539" y="1965252"/>
            <a:ext cx="2565845" cy="187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ratchって実際どうなの？我が子で実践！プログラミング教育 | フリーランスへの道しるべ">
            <a:extLst>
              <a:ext uri="{FF2B5EF4-FFF2-40B4-BE49-F238E27FC236}">
                <a16:creationId xmlns:a16="http://schemas.microsoft.com/office/drawing/2014/main" id="{F296E3EC-FB34-9E43-84AA-DCB3E791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545" y="1902601"/>
            <a:ext cx="3192487" cy="16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スマイルゼミ小学3年生の特徴や費用！タブレットで学ぶメリット・デメリットをご紹介">
            <a:extLst>
              <a:ext uri="{FF2B5EF4-FFF2-40B4-BE49-F238E27FC236}">
                <a16:creationId xmlns:a16="http://schemas.microsoft.com/office/drawing/2014/main" id="{1164D2F6-8362-914B-AA35-3351DC912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156" y="1839951"/>
            <a:ext cx="2540687" cy="21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D6429C3-4C95-FC45-AB33-5D0E8B523137}"/>
              </a:ext>
            </a:extLst>
          </p:cNvPr>
          <p:cNvSpPr/>
          <p:nvPr/>
        </p:nvSpPr>
        <p:spPr>
          <a:xfrm>
            <a:off x="94620" y="3204432"/>
            <a:ext cx="2720897" cy="692160"/>
          </a:xfrm>
          <a:prstGeom prst="rect">
            <a:avLst/>
          </a:prstGeom>
          <a:solidFill>
            <a:schemeClr val="bg1">
              <a:alpha val="88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4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r>
              <a:rPr lang="ja-JP" altLang="en-US" sz="36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コロナ対応</a:t>
            </a:r>
            <a:endParaRPr lang="en-US" altLang="ja-JP" sz="44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24A82C0-2C36-A64B-89E9-D3A29C5B205C}"/>
              </a:ext>
            </a:extLst>
          </p:cNvPr>
          <p:cNvSpPr/>
          <p:nvPr/>
        </p:nvSpPr>
        <p:spPr>
          <a:xfrm>
            <a:off x="3211259" y="3516007"/>
            <a:ext cx="2720897" cy="692160"/>
          </a:xfrm>
          <a:prstGeom prst="rect">
            <a:avLst/>
          </a:prstGeom>
          <a:solidFill>
            <a:schemeClr val="bg1">
              <a:alpha val="88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プログラミング</a:t>
            </a:r>
            <a:endParaRPr lang="en-US" altLang="ja-JP" sz="44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A9A861A-E77B-E544-963B-01BA5198EB41}"/>
              </a:ext>
            </a:extLst>
          </p:cNvPr>
          <p:cNvSpPr/>
          <p:nvPr/>
        </p:nvSpPr>
        <p:spPr>
          <a:xfrm>
            <a:off x="6179539" y="3643461"/>
            <a:ext cx="2720897" cy="692160"/>
          </a:xfrm>
          <a:prstGeom prst="rect">
            <a:avLst/>
          </a:prstGeom>
          <a:solidFill>
            <a:schemeClr val="bg1">
              <a:alpha val="88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グループ学習</a:t>
            </a:r>
            <a:endParaRPr lang="en-US" altLang="ja-JP" sz="44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79D0848-5E8E-4C46-BB10-BF376D70AAA2}"/>
              </a:ext>
            </a:extLst>
          </p:cNvPr>
          <p:cNvSpPr/>
          <p:nvPr/>
        </p:nvSpPr>
        <p:spPr>
          <a:xfrm>
            <a:off x="9275435" y="3840582"/>
            <a:ext cx="2720897" cy="1021391"/>
          </a:xfrm>
          <a:prstGeom prst="rect">
            <a:avLst/>
          </a:prstGeom>
          <a:solidFill>
            <a:schemeClr val="bg1">
              <a:alpha val="88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一人ひとりに合った学習</a:t>
            </a:r>
            <a:endParaRPr lang="en-US" altLang="ja-JP" sz="44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26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B062401-EA7E-3E47-96DE-C14FF865DF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1B038233-9213-A54A-AEBB-89A736B23659}"/>
              </a:ext>
            </a:extLst>
          </p:cNvPr>
          <p:cNvSpPr/>
          <p:nvPr/>
        </p:nvSpPr>
        <p:spPr>
          <a:xfrm>
            <a:off x="3943350" y="1571625"/>
            <a:ext cx="2528888" cy="985838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9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BC8DAD9-AE70-1449-9DF7-F85FFED474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170ED797-B8EB-B143-894A-E41EB9E9C753}"/>
              </a:ext>
            </a:extLst>
          </p:cNvPr>
          <p:cNvSpPr/>
          <p:nvPr/>
        </p:nvSpPr>
        <p:spPr>
          <a:xfrm>
            <a:off x="8001002" y="1599520"/>
            <a:ext cx="857250" cy="843643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CE26470-355A-5C4A-B216-D57EE925E5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C0D48B8-5E52-2343-B768-8FDEE490DF4C}"/>
              </a:ext>
            </a:extLst>
          </p:cNvPr>
          <p:cNvSpPr/>
          <p:nvPr/>
        </p:nvSpPr>
        <p:spPr>
          <a:xfrm>
            <a:off x="415527" y="371476"/>
            <a:ext cx="8885635" cy="763043"/>
          </a:xfrm>
          <a:prstGeom prst="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３　</a:t>
            </a:r>
            <a:r>
              <a:rPr lang="en-US" altLang="ja-JP" sz="44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lang="ja-JP" altLang="en-US" sz="44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で調べ学習をする。</a:t>
            </a:r>
            <a:endParaRPr lang="en-US" altLang="ja-JP" sz="44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楕円 3">
            <a:extLst>
              <a:ext uri="{FF2B5EF4-FFF2-40B4-BE49-F238E27FC236}">
                <a16:creationId xmlns:a16="http://schemas.microsoft.com/office/drawing/2014/main" id="{EE65647B-88FE-F74E-9A62-C6A9BD4E03D2}"/>
              </a:ext>
            </a:extLst>
          </p:cNvPr>
          <p:cNvSpPr/>
          <p:nvPr/>
        </p:nvSpPr>
        <p:spPr>
          <a:xfrm>
            <a:off x="4914901" y="5355138"/>
            <a:ext cx="797337" cy="880017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0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8CBA82E-B8BF-774F-AD71-DFC73386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E1AE7582-99AE-A64A-A787-D97A029C2E1E}"/>
              </a:ext>
            </a:extLst>
          </p:cNvPr>
          <p:cNvSpPr/>
          <p:nvPr/>
        </p:nvSpPr>
        <p:spPr>
          <a:xfrm>
            <a:off x="4171950" y="2942885"/>
            <a:ext cx="4200525" cy="972230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0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5F07360-F7E4-DC48-AFD8-76DE64D17B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F1084131-8EC1-FF4C-97B9-53C70A4BF69F}"/>
              </a:ext>
            </a:extLst>
          </p:cNvPr>
          <p:cNvSpPr/>
          <p:nvPr/>
        </p:nvSpPr>
        <p:spPr>
          <a:xfrm>
            <a:off x="6429375" y="3128283"/>
            <a:ext cx="1097375" cy="1209310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6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CE26470-355A-5C4A-B216-D57EE925E5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C0D48B8-5E52-2343-B768-8FDEE490DF4C}"/>
              </a:ext>
            </a:extLst>
          </p:cNvPr>
          <p:cNvSpPr/>
          <p:nvPr/>
        </p:nvSpPr>
        <p:spPr>
          <a:xfrm>
            <a:off x="415527" y="371476"/>
            <a:ext cx="8885635" cy="763043"/>
          </a:xfrm>
          <a:prstGeom prst="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４　</a:t>
            </a:r>
            <a:r>
              <a:rPr lang="en-US" altLang="ja-JP" sz="44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lang="ja-JP" altLang="en-US" sz="44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をログオフする。</a:t>
            </a:r>
            <a:endParaRPr lang="en-US" altLang="ja-JP" sz="44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楕円 3">
            <a:extLst>
              <a:ext uri="{FF2B5EF4-FFF2-40B4-BE49-F238E27FC236}">
                <a16:creationId xmlns:a16="http://schemas.microsoft.com/office/drawing/2014/main" id="{EE65647B-88FE-F74E-9A62-C6A9BD4E03D2}"/>
              </a:ext>
            </a:extLst>
          </p:cNvPr>
          <p:cNvSpPr/>
          <p:nvPr/>
        </p:nvSpPr>
        <p:spPr>
          <a:xfrm>
            <a:off x="9301162" y="5398000"/>
            <a:ext cx="1114426" cy="880017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8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83F39A7-B1FC-4E48-A737-7229273391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455" y="0"/>
            <a:ext cx="9147089" cy="6858000"/>
          </a:xfrm>
          <a:prstGeom prst="rect">
            <a:avLst/>
          </a:prstGeom>
        </p:spPr>
      </p:pic>
      <p:sp>
        <p:nvSpPr>
          <p:cNvPr id="3" name="楕円 3">
            <a:extLst>
              <a:ext uri="{FF2B5EF4-FFF2-40B4-BE49-F238E27FC236}">
                <a16:creationId xmlns:a16="http://schemas.microsoft.com/office/drawing/2014/main" id="{AAF775DB-DC21-6944-8444-AC0D2A5680ED}"/>
              </a:ext>
            </a:extLst>
          </p:cNvPr>
          <p:cNvSpPr/>
          <p:nvPr/>
        </p:nvSpPr>
        <p:spPr>
          <a:xfrm>
            <a:off x="4543425" y="171450"/>
            <a:ext cx="1757363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4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FE85A-7BB8-7A49-89B5-7C184361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313"/>
            <a:ext cx="10515600" cy="1325563"/>
          </a:xfrm>
        </p:spPr>
        <p:txBody>
          <a:bodyPr/>
          <a:lstStyle/>
          <a:p>
            <a:r>
              <a:rPr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今日の４つのミッション</a:t>
            </a:r>
            <a:r>
              <a:rPr kumimoji="1"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5990C0-B91D-C444-8CC3-271B848CB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963"/>
            <a:ext cx="10515600" cy="3929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１　</a:t>
            </a:r>
            <a:r>
              <a:rPr kumimoji="1" lang="en-US" altLang="ja-JP" sz="5400" dirty="0"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に</a:t>
            </a:r>
            <a:r>
              <a:rPr kumimoji="1"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ログインする。</a:t>
            </a:r>
            <a:endParaRPr lang="en-US" altLang="ja-JP" sz="5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kumimoji="1"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２　</a:t>
            </a:r>
            <a:r>
              <a:rPr kumimoji="1" lang="en-US" altLang="ja-JP" sz="5400" dirty="0"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kumimoji="1"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で写真をとる。</a:t>
            </a:r>
            <a:endParaRPr lang="en-US" altLang="ja-JP" sz="5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kumimoji="1"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３　</a:t>
            </a:r>
            <a:r>
              <a:rPr kumimoji="1" lang="en-US" altLang="ja-JP" sz="5400" dirty="0"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kumimoji="1"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で調べ学習をする。</a:t>
            </a:r>
            <a:endParaRPr kumimoji="1" lang="en-US" altLang="ja-JP" sz="5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４　</a:t>
            </a:r>
            <a:r>
              <a:rPr lang="en-US" altLang="ja-JP" sz="5400" dirty="0"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lang="ja-JP" altLang="en-US" sz="5400">
                <a:latin typeface="MS PGothic" panose="020B0600070205080204" pitchFamily="34" charset="-128"/>
                <a:ea typeface="MS PGothic" panose="020B0600070205080204" pitchFamily="34" charset="-128"/>
              </a:rPr>
              <a:t>をログオフする。</a:t>
            </a:r>
            <a:endParaRPr kumimoji="1" lang="ja-JP" altLang="en-US" sz="5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0" name="Picture 2" descr="東京都北区 幼稚園・小中学校の新型コロナによる休校延長 5月末まで | こまざき美紀 オフィシャルサイト">
            <a:extLst>
              <a:ext uri="{FF2B5EF4-FFF2-40B4-BE49-F238E27FC236}">
                <a16:creationId xmlns:a16="http://schemas.microsoft.com/office/drawing/2014/main" id="{7EC5867B-938B-FE41-9573-7CC5BCE7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3695" y="5167312"/>
            <a:ext cx="780209" cy="11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EB86922-064A-F847-BCD2-E68C628C9D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741700"/>
            <a:ext cx="1215813" cy="12158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D7F3CC7-0808-6E49-97CE-D436734772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84" y="2612549"/>
            <a:ext cx="1215813" cy="12158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4096E0C-A340-774C-85FA-4556701E33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17" y="3457575"/>
            <a:ext cx="1215813" cy="121581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5313EF2-93EB-D041-B9EF-746A958F6B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84" y="4406529"/>
            <a:ext cx="1215813" cy="12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7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B4D3C-CE91-594F-B67E-F5FE0CDB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8" name="Picture 2" descr="Chrome OS の機能 - Google Chromebooks">
            <a:extLst>
              <a:ext uri="{FF2B5EF4-FFF2-40B4-BE49-F238E27FC236}">
                <a16:creationId xmlns:a16="http://schemas.microsoft.com/office/drawing/2014/main" id="{D6B1BB21-0666-BF44-9F72-5582A9D93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2" y="1956319"/>
            <a:ext cx="8059737" cy="45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D1035A-8534-534A-B783-5BD82ECB7378}"/>
              </a:ext>
            </a:extLst>
          </p:cNvPr>
          <p:cNvSpPr/>
          <p:nvPr/>
        </p:nvSpPr>
        <p:spPr>
          <a:xfrm>
            <a:off x="1102519" y="585789"/>
            <a:ext cx="9986962" cy="252888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8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</a:p>
          <a:p>
            <a:pPr algn="ctr"/>
            <a:r>
              <a:rPr lang="ja-JP" altLang="en-US" sz="8800" b="1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（クロームブック）</a:t>
            </a:r>
            <a:endParaRPr lang="en-US" altLang="ja-JP" sz="88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5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FE85A-7BB8-7A49-89B5-7C184361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4637"/>
            <a:ext cx="10515600" cy="1228725"/>
          </a:xfrm>
        </p:spPr>
        <p:txBody>
          <a:bodyPr>
            <a:normAutofit fontScale="90000"/>
          </a:bodyPr>
          <a:lstStyle/>
          <a:p>
            <a:r>
              <a:rPr kumimoji="1" lang="en-US" altLang="ja-JP" sz="8000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lang="ja-JP" altLang="en-US" sz="800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r>
              <a:rPr kumimoji="1" lang="ja-JP" altLang="en-US" sz="800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３つの約束</a:t>
            </a:r>
            <a:br>
              <a:rPr kumimoji="1" lang="en-US" altLang="ja-JP" sz="8000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ja-JP" altLang="en-US" sz="800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　　　（３つの</a:t>
            </a:r>
            <a:r>
              <a:rPr lang="en-US" altLang="ja-JP" sz="8000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『</a:t>
            </a:r>
            <a:r>
              <a:rPr lang="ja-JP" altLang="en-US" sz="800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た</a:t>
            </a:r>
            <a:r>
              <a:rPr lang="en-US" altLang="ja-JP" sz="8000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』</a:t>
            </a:r>
            <a:r>
              <a:rPr lang="ja-JP" altLang="en-US" sz="800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）</a:t>
            </a:r>
            <a:r>
              <a:rPr kumimoji="1" lang="ja-JP" altLang="en-US" sz="800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77103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FE85A-7BB8-7A49-89B5-7C184361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313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r>
              <a:rPr kumimoji="1"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３つの約束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5990C0-B91D-C444-8CC3-271B848CB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6000">
                <a:latin typeface="MS PGothic" panose="020B0600070205080204" pitchFamily="34" charset="-128"/>
                <a:ea typeface="MS PGothic" panose="020B0600070205080204" pitchFamily="34" charset="-128"/>
              </a:rPr>
              <a:t>１　</a:t>
            </a:r>
            <a:r>
              <a:rPr kumimoji="1" lang="ja-JP" altLang="en-US" sz="6000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大切に使おう。</a:t>
            </a:r>
            <a:endParaRPr kumimoji="1" lang="en-US" altLang="ja-JP" sz="6000" dirty="0">
              <a:solidFill>
                <a:srgbClr val="00B05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ja-JP" altLang="en-US" sz="6000">
                <a:latin typeface="MS PGothic" panose="020B0600070205080204" pitchFamily="34" charset="-128"/>
                <a:ea typeface="MS PGothic" panose="020B0600070205080204" pitchFamily="34" charset="-128"/>
              </a:rPr>
              <a:t>→パソコンはこわれやすいです。</a:t>
            </a:r>
            <a:endParaRPr lang="en-US" altLang="ja-JP" sz="6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ja-JP" altLang="en-US" sz="6000">
                <a:latin typeface="MS PGothic" panose="020B0600070205080204" pitchFamily="34" charset="-128"/>
                <a:ea typeface="MS PGothic" panose="020B0600070205080204" pitchFamily="34" charset="-128"/>
              </a:rPr>
              <a:t>　ていねいに使いましょう。</a:t>
            </a:r>
            <a:endParaRPr lang="en-US" altLang="ja-JP" sz="6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6386" name="Picture 2" descr="ゲーミングPC＆ゲーミングノートPCの寿命を考える | ミドルクラス以下なら2年～、ハイクラス以上なら3年～！パーツ交換で寿命を延ばす！">
            <a:extLst>
              <a:ext uri="{FF2B5EF4-FFF2-40B4-BE49-F238E27FC236}">
                <a16:creationId xmlns:a16="http://schemas.microsoft.com/office/drawing/2014/main" id="{4339281E-493F-B743-AAFE-8F9A07B6E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850" y="4641849"/>
            <a:ext cx="43053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FE85A-7BB8-7A49-89B5-7C184361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313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r>
              <a:rPr kumimoji="1"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３つの約束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5990C0-B91D-C444-8CC3-271B848CB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6000">
                <a:latin typeface="MS PGothic" panose="020B0600070205080204" pitchFamily="34" charset="-128"/>
                <a:ea typeface="MS PGothic" panose="020B0600070205080204" pitchFamily="34" charset="-128"/>
              </a:rPr>
              <a:t>２　</a:t>
            </a:r>
            <a:r>
              <a:rPr kumimoji="1" lang="ja-JP" altLang="en-US" sz="6000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正しく使おう。</a:t>
            </a:r>
            <a:endParaRPr kumimoji="1" lang="en-US" altLang="ja-JP" sz="6000" dirty="0">
              <a:solidFill>
                <a:srgbClr val="00B05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ja-JP" altLang="en-US" sz="4800">
                <a:latin typeface="MS PGothic" panose="020B0600070205080204" pitchFamily="34" charset="-128"/>
                <a:ea typeface="MS PGothic" panose="020B0600070205080204" pitchFamily="34" charset="-128"/>
              </a:rPr>
              <a:t>→先生に教えてもらった正しい使い方を守りましょう。　</a:t>
            </a:r>
            <a:endParaRPr lang="en-US" altLang="ja-JP" sz="4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ja-JP" altLang="en-US" sz="4800">
                <a:latin typeface="MS PGothic" panose="020B0600070205080204" pitchFamily="34" charset="-128"/>
                <a:ea typeface="MS PGothic" panose="020B0600070205080204" pitchFamily="34" charset="-128"/>
              </a:rPr>
              <a:t>　話を聞かず、勝手に使うことは　　　　やめましょう。</a:t>
            </a:r>
            <a:endParaRPr lang="en-US" altLang="ja-JP" sz="4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6388" name="Picture 4" descr="ウィンドウズPC（パソコン）の時計が1時間ずれている原因は？修正方法やマックも！ | LoveLionLife">
            <a:extLst>
              <a:ext uri="{FF2B5EF4-FFF2-40B4-BE49-F238E27FC236}">
                <a16:creationId xmlns:a16="http://schemas.microsoft.com/office/drawing/2014/main" id="{DFA9B021-6FA9-D944-A1FE-A40F19DDB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137" y="5089806"/>
            <a:ext cx="1785762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先生｜介護職員初任者研修 実務者研修">
            <a:extLst>
              <a:ext uri="{FF2B5EF4-FFF2-40B4-BE49-F238E27FC236}">
                <a16:creationId xmlns:a16="http://schemas.microsoft.com/office/drawing/2014/main" id="{3B6957ED-27BD-E84B-ACDC-0233A213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6239" y="4114800"/>
            <a:ext cx="1582373" cy="241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乗算記号 8">
            <a:extLst>
              <a:ext uri="{FF2B5EF4-FFF2-40B4-BE49-F238E27FC236}">
                <a16:creationId xmlns:a16="http://schemas.microsoft.com/office/drawing/2014/main" id="{62B41F1A-D56A-FE46-8D59-8078D138B652}"/>
              </a:ext>
            </a:extLst>
          </p:cNvPr>
          <p:cNvSpPr/>
          <p:nvPr/>
        </p:nvSpPr>
        <p:spPr>
          <a:xfrm>
            <a:off x="9217901" y="5467813"/>
            <a:ext cx="1639463" cy="1286998"/>
          </a:xfrm>
          <a:prstGeom prst="mathMultiply">
            <a:avLst/>
          </a:prstGeom>
          <a:solidFill>
            <a:srgbClr val="FF0000">
              <a:alpha val="7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0F5397-1420-954D-9988-824BE54EBB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358" y="3531957"/>
            <a:ext cx="2172610" cy="30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FE85A-7BB8-7A49-89B5-7C184361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313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r>
              <a:rPr kumimoji="1"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３つの約束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5990C0-B91D-C444-8CC3-271B848CB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6000">
                <a:latin typeface="MS PGothic" panose="020B0600070205080204" pitchFamily="34" charset="-128"/>
                <a:ea typeface="MS PGothic" panose="020B0600070205080204" pitchFamily="34" charset="-128"/>
              </a:rPr>
              <a:t>３　</a:t>
            </a:r>
            <a:r>
              <a:rPr kumimoji="1" lang="ja-JP" altLang="en-US" sz="6000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楽しく使おう。</a:t>
            </a:r>
            <a:endParaRPr kumimoji="1" lang="en-US" altLang="ja-JP" sz="6000" dirty="0">
              <a:solidFill>
                <a:srgbClr val="00B05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kumimoji="1" lang="ja-JP" altLang="en-US" sz="6000">
                <a:latin typeface="MS PGothic" panose="020B0600070205080204" pitchFamily="34" charset="-128"/>
                <a:ea typeface="MS PGothic" panose="020B0600070205080204" pitchFamily="34" charset="-128"/>
              </a:rPr>
              <a:t>→たくさん使って、</a:t>
            </a:r>
            <a:endParaRPr kumimoji="1" lang="en-US" altLang="ja-JP" sz="6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kumimoji="1" lang="ja-JP" altLang="en-US" sz="6000">
                <a:latin typeface="MS PGothic" panose="020B0600070205080204" pitchFamily="34" charset="-128"/>
                <a:ea typeface="MS PGothic" panose="020B0600070205080204" pitchFamily="34" charset="-128"/>
              </a:rPr>
              <a:t>楽しくパソコンが使えるように</a:t>
            </a:r>
            <a:endParaRPr kumimoji="1" lang="en-US" altLang="ja-JP" sz="6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kumimoji="1" lang="ja-JP" altLang="en-US" sz="6000">
                <a:latin typeface="MS PGothic" panose="020B0600070205080204" pitchFamily="34" charset="-128"/>
                <a:ea typeface="MS PGothic" panose="020B0600070205080204" pitchFamily="34" charset="-128"/>
              </a:rPr>
              <a:t>なりましょう。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D9FD4ED-E884-FF4C-A821-5A43BA16A8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200" y="4751005"/>
            <a:ext cx="2463800" cy="1977200"/>
          </a:xfrm>
          <a:prstGeom prst="rect">
            <a:avLst/>
          </a:prstGeom>
        </p:spPr>
      </p:pic>
      <p:pic>
        <p:nvPicPr>
          <p:cNvPr id="20482" name="Picture 2" descr="東京都北区 幼稚園・小中学校の新型コロナによる休校延長 5月末まで | こまざき美紀 オフィシャルサイト">
            <a:extLst>
              <a:ext uri="{FF2B5EF4-FFF2-40B4-BE49-F238E27FC236}">
                <a16:creationId xmlns:a16="http://schemas.microsoft.com/office/drawing/2014/main" id="{D045AA8A-69DE-3141-A16A-EFC6C8D4C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270" y="4689474"/>
            <a:ext cx="1443930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FE85A-7BB8-7A49-89B5-7C184361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313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Chromebook</a:t>
            </a:r>
            <a:r>
              <a:rPr kumimoji="1"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の３つの約束　</a:t>
            </a:r>
            <a:r>
              <a:rPr kumimoji="1" lang="en-US" altLang="ja-JP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『</a:t>
            </a:r>
            <a:r>
              <a:rPr kumimoji="1"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３つのた</a:t>
            </a:r>
            <a:r>
              <a:rPr kumimoji="1" lang="en-US" altLang="ja-JP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』</a:t>
            </a:r>
            <a:r>
              <a:rPr kumimoji="1" lang="ja-JP" altLang="en-US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5990C0-B91D-C444-8CC3-271B848CB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52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１　</a:t>
            </a:r>
            <a:r>
              <a:rPr kumimoji="1" lang="ja-JP" altLang="en-US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大切に使おう。</a:t>
            </a:r>
            <a:endParaRPr kumimoji="1" lang="en-US" altLang="ja-JP" dirty="0">
              <a:solidFill>
                <a:srgbClr val="00B05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→パソコンはこわれやすいです。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　ていねいに使いましょう。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２　</a:t>
            </a:r>
            <a:r>
              <a:rPr kumimoji="1" lang="ja-JP" altLang="en-US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正しく使おう。</a:t>
            </a:r>
            <a:endParaRPr kumimoji="1" lang="en-US" altLang="ja-JP" dirty="0">
              <a:solidFill>
                <a:srgbClr val="00B05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→先生に教えてもらった正しい使い方を守りましょう。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　話を聞かず、勝手に使うことはやめましょう。</a:t>
            </a: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en-US" altLang="ja-JP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３　</a:t>
            </a:r>
            <a:r>
              <a:rPr kumimoji="1" lang="ja-JP" altLang="en-US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楽しく使おう。</a:t>
            </a:r>
            <a:endParaRPr kumimoji="1" lang="en-US" altLang="ja-JP" dirty="0">
              <a:solidFill>
                <a:srgbClr val="00B05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→たくさん使って、楽しくパソコンが使えるようになりましょう。</a:t>
            </a:r>
          </a:p>
        </p:txBody>
      </p:sp>
      <p:pic>
        <p:nvPicPr>
          <p:cNvPr id="16386" name="Picture 2" descr="ゲーミングPC＆ゲーミングノートPCの寿命を考える | ミドルクラス以下なら2年～、ハイクラス以上なら3年～！パーツ交換で寿命を延ばす！">
            <a:extLst>
              <a:ext uri="{FF2B5EF4-FFF2-40B4-BE49-F238E27FC236}">
                <a16:creationId xmlns:a16="http://schemas.microsoft.com/office/drawing/2014/main" id="{4339281E-493F-B743-AAFE-8F9A07B6E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0" y="1138238"/>
            <a:ext cx="43053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D9FD4ED-E884-FF4C-A821-5A43BA16A8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494" y="5514975"/>
            <a:ext cx="1406494" cy="1128712"/>
          </a:xfrm>
          <a:prstGeom prst="rect">
            <a:avLst/>
          </a:prstGeom>
        </p:spPr>
      </p:pic>
      <p:pic>
        <p:nvPicPr>
          <p:cNvPr id="16388" name="Picture 4" descr="ウィンドウズPC（パソコン）の時計が1時間ずれている原因は？修正方法やマックも！ | LoveLionLife">
            <a:extLst>
              <a:ext uri="{FF2B5EF4-FFF2-40B4-BE49-F238E27FC236}">
                <a16:creationId xmlns:a16="http://schemas.microsoft.com/office/drawing/2014/main" id="{DFA9B021-6FA9-D944-A1FE-A40F19DDB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9037" y="4043363"/>
            <a:ext cx="1118496" cy="10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先生｜介護職員初任者研修 実務者研修">
            <a:extLst>
              <a:ext uri="{FF2B5EF4-FFF2-40B4-BE49-F238E27FC236}">
                <a16:creationId xmlns:a16="http://schemas.microsoft.com/office/drawing/2014/main" id="{3B6957ED-27BD-E84B-ACDC-0233A213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5150" y="3338513"/>
            <a:ext cx="1129395" cy="17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乗算記号 8">
            <a:extLst>
              <a:ext uri="{FF2B5EF4-FFF2-40B4-BE49-F238E27FC236}">
                <a16:creationId xmlns:a16="http://schemas.microsoft.com/office/drawing/2014/main" id="{62B41F1A-D56A-FE46-8D59-8078D138B652}"/>
              </a:ext>
            </a:extLst>
          </p:cNvPr>
          <p:cNvSpPr/>
          <p:nvPr/>
        </p:nvSpPr>
        <p:spPr>
          <a:xfrm>
            <a:off x="9051745" y="4101351"/>
            <a:ext cx="1363405" cy="1008811"/>
          </a:xfrm>
          <a:prstGeom prst="mathMultiply">
            <a:avLst/>
          </a:prstGeom>
          <a:solidFill>
            <a:srgbClr val="FF0000">
              <a:alpha val="7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Picture 2" descr="東京都北区 幼稚園・小中学校の新型コロナによる休校延長 5月末まで | こまざき美紀 オフィシャルサイト">
            <a:extLst>
              <a:ext uri="{FF2B5EF4-FFF2-40B4-BE49-F238E27FC236}">
                <a16:creationId xmlns:a16="http://schemas.microsoft.com/office/drawing/2014/main" id="{7EC5867B-938B-FE41-9573-7CC5BCE7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8285" y="5514975"/>
            <a:ext cx="780209" cy="11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7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327</Words>
  <Application>Microsoft Office PowerPoint</Application>
  <PresentationFormat>ワイド画面</PresentationFormat>
  <Paragraphs>55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2" baseType="lpstr">
      <vt:lpstr>MS PGothic</vt:lpstr>
      <vt:lpstr>游ゴシック</vt:lpstr>
      <vt:lpstr>游ゴシック Light</vt:lpstr>
      <vt:lpstr>Arial</vt:lpstr>
      <vt:lpstr>Office テーマ</vt:lpstr>
      <vt:lpstr>Chromebook（クロームブック） の使い方</vt:lpstr>
      <vt:lpstr>２０２１年ハッピーなニュース！！　</vt:lpstr>
      <vt:lpstr>でも、何で１人１台使えるようになるの？　</vt:lpstr>
      <vt:lpstr>PowerPoint プレゼンテーション</vt:lpstr>
      <vt:lpstr>Chromebook　３つの約束 　　　　（３つの『た』）　</vt:lpstr>
      <vt:lpstr>Chromebook　３つの約束　</vt:lpstr>
      <vt:lpstr>Chromebook　３つの約束　</vt:lpstr>
      <vt:lpstr>Chromebook　３つの約束　</vt:lpstr>
      <vt:lpstr>Chromebookの３つの約束　『３つのた』　</vt:lpstr>
      <vt:lpstr>今日の４つのミッション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今日の４つのミッション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山崎 克洋</dc:creator>
  <cp:lastModifiedBy>東京教育技術研究所</cp:lastModifiedBy>
  <cp:revision>17</cp:revision>
  <dcterms:created xsi:type="dcterms:W3CDTF">2020-09-24T16:34:45Z</dcterms:created>
  <dcterms:modified xsi:type="dcterms:W3CDTF">2021-03-18T00:50:18Z</dcterms:modified>
</cp:coreProperties>
</file>