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58" r:id="rId6"/>
    <p:sldId id="262" r:id="rId7"/>
  </p:sldIdLst>
  <p:sldSz cx="9906000" cy="6858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7AF7-6D51-4A46-9100-35CAC2E34958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BBD0-E9FF-4ECC-8703-321C89C45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62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7AF7-6D51-4A46-9100-35CAC2E34958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BBD0-E9FF-4ECC-8703-321C89C45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89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7AF7-6D51-4A46-9100-35CAC2E34958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BBD0-E9FF-4ECC-8703-321C89C45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86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7AF7-6D51-4A46-9100-35CAC2E34958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BBD0-E9FF-4ECC-8703-321C89C45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59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7AF7-6D51-4A46-9100-35CAC2E34958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BBD0-E9FF-4ECC-8703-321C89C45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11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7AF7-6D51-4A46-9100-35CAC2E34958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BBD0-E9FF-4ECC-8703-321C89C45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91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7AF7-6D51-4A46-9100-35CAC2E34958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BBD0-E9FF-4ECC-8703-321C89C45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2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7AF7-6D51-4A46-9100-35CAC2E34958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BBD0-E9FF-4ECC-8703-321C89C45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3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7AF7-6D51-4A46-9100-35CAC2E34958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BBD0-E9FF-4ECC-8703-321C89C45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48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7AF7-6D51-4A46-9100-35CAC2E34958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BBD0-E9FF-4ECC-8703-321C89C45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7AF7-6D51-4A46-9100-35CAC2E34958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BBD0-E9FF-4ECC-8703-321C89C45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62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7AF7-6D51-4A46-9100-35CAC2E34958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EBBD0-E9FF-4ECC-8703-321C89C45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20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B332E6-C239-4E6D-A93B-D7244176C4FC}"/>
              </a:ext>
            </a:extLst>
          </p:cNvPr>
          <p:cNvSpPr/>
          <p:nvPr/>
        </p:nvSpPr>
        <p:spPr>
          <a:xfrm>
            <a:off x="112542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BA8338E-88AD-492D-9973-90259F29D55E}"/>
              </a:ext>
            </a:extLst>
          </p:cNvPr>
          <p:cNvSpPr/>
          <p:nvPr/>
        </p:nvSpPr>
        <p:spPr>
          <a:xfrm>
            <a:off x="112542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04AC127-7F60-487B-A448-0DDD432AA83F}"/>
              </a:ext>
            </a:extLst>
          </p:cNvPr>
          <p:cNvSpPr/>
          <p:nvPr/>
        </p:nvSpPr>
        <p:spPr>
          <a:xfrm>
            <a:off x="2853398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F6C7F6-111B-4BAE-9F47-BDFB03FA95D4}"/>
              </a:ext>
            </a:extLst>
          </p:cNvPr>
          <p:cNvSpPr/>
          <p:nvPr/>
        </p:nvSpPr>
        <p:spPr>
          <a:xfrm>
            <a:off x="2853398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EFA39B-2A36-40B1-BA6B-8428C6369D7D}"/>
              </a:ext>
            </a:extLst>
          </p:cNvPr>
          <p:cNvSpPr/>
          <p:nvPr/>
        </p:nvSpPr>
        <p:spPr>
          <a:xfrm>
            <a:off x="5594254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CEB6A3-BD99-4424-8C21-19D70FB6D5F0}"/>
              </a:ext>
            </a:extLst>
          </p:cNvPr>
          <p:cNvSpPr/>
          <p:nvPr/>
        </p:nvSpPr>
        <p:spPr>
          <a:xfrm>
            <a:off x="5594254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B4B8D51-1AB6-4921-BA3B-4A04FC07A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" y="93492"/>
            <a:ext cx="2641366" cy="323205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12A6FA5-4AD4-4B4E-B4FE-EB223FE7F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8910" y="634652"/>
            <a:ext cx="3267639" cy="218532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5162789-E24D-4AF7-9743-E293786DD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43" y="107560"/>
            <a:ext cx="2185321" cy="319491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823F72A-7AD9-4711-9085-49874BFA87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717" y="4262635"/>
            <a:ext cx="3196019" cy="179776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9256FD5-AECB-48C7-8AF0-1F3DEE618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32" y="3627374"/>
            <a:ext cx="2632349" cy="302664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BDE0927-D28B-424F-9CC1-5022DC57C1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30152" y="4118263"/>
            <a:ext cx="3186934" cy="20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3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B332E6-C239-4E6D-A93B-D7244176C4FC}"/>
              </a:ext>
            </a:extLst>
          </p:cNvPr>
          <p:cNvSpPr/>
          <p:nvPr/>
        </p:nvSpPr>
        <p:spPr>
          <a:xfrm>
            <a:off x="112542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BA8338E-88AD-492D-9973-90259F29D55E}"/>
              </a:ext>
            </a:extLst>
          </p:cNvPr>
          <p:cNvSpPr/>
          <p:nvPr/>
        </p:nvSpPr>
        <p:spPr>
          <a:xfrm>
            <a:off x="112542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04AC127-7F60-487B-A448-0DDD432AA83F}"/>
              </a:ext>
            </a:extLst>
          </p:cNvPr>
          <p:cNvSpPr/>
          <p:nvPr/>
        </p:nvSpPr>
        <p:spPr>
          <a:xfrm>
            <a:off x="2853398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F6C7F6-111B-4BAE-9F47-BDFB03FA95D4}"/>
              </a:ext>
            </a:extLst>
          </p:cNvPr>
          <p:cNvSpPr/>
          <p:nvPr/>
        </p:nvSpPr>
        <p:spPr>
          <a:xfrm>
            <a:off x="2853398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EFA39B-2A36-40B1-BA6B-8428C6369D7D}"/>
              </a:ext>
            </a:extLst>
          </p:cNvPr>
          <p:cNvSpPr/>
          <p:nvPr/>
        </p:nvSpPr>
        <p:spPr>
          <a:xfrm>
            <a:off x="5594254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CEB6A3-BD99-4424-8C21-19D70FB6D5F0}"/>
              </a:ext>
            </a:extLst>
          </p:cNvPr>
          <p:cNvSpPr/>
          <p:nvPr/>
        </p:nvSpPr>
        <p:spPr>
          <a:xfrm>
            <a:off x="5594254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C92286-158A-467F-AB42-9CD60E4B8068}"/>
              </a:ext>
            </a:extLst>
          </p:cNvPr>
          <p:cNvSpPr txBox="1"/>
          <p:nvPr/>
        </p:nvSpPr>
        <p:spPr>
          <a:xfrm>
            <a:off x="609601" y="1108181"/>
            <a:ext cx="3798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フラゴナール</a:t>
            </a:r>
            <a:endParaRPr kumimoji="1" lang="en-US" altLang="ja-JP" dirty="0"/>
          </a:p>
          <a:p>
            <a:r>
              <a:rPr kumimoji="1" lang="ja-JP" altLang="en-US" dirty="0"/>
              <a:t>「ブランコの</a:t>
            </a:r>
            <a:endParaRPr kumimoji="1" lang="en-US" altLang="ja-JP" dirty="0"/>
          </a:p>
          <a:p>
            <a:r>
              <a:rPr kumimoji="1" lang="ja-JP" altLang="en-US" dirty="0"/>
              <a:t>絶好のチャンス」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986AFF-221F-4669-9B9B-25B3768D3712}"/>
              </a:ext>
            </a:extLst>
          </p:cNvPr>
          <p:cNvSpPr txBox="1"/>
          <p:nvPr/>
        </p:nvSpPr>
        <p:spPr>
          <a:xfrm rot="16200000">
            <a:off x="2761957" y="1182078"/>
            <a:ext cx="281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ヴァトー</a:t>
            </a:r>
            <a:endParaRPr kumimoji="1" lang="en-US" altLang="ja-JP" dirty="0"/>
          </a:p>
          <a:p>
            <a:r>
              <a:rPr kumimoji="1" lang="ja-JP" altLang="en-US" dirty="0"/>
              <a:t>「シテール島への船出」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0D5888-EBEF-4F40-B296-6D00863A9A71}"/>
              </a:ext>
            </a:extLst>
          </p:cNvPr>
          <p:cNvSpPr txBox="1"/>
          <p:nvPr/>
        </p:nvSpPr>
        <p:spPr>
          <a:xfrm>
            <a:off x="5594254" y="1182077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フェルメール</a:t>
            </a:r>
            <a:endParaRPr kumimoji="1" lang="en-US" altLang="ja-JP" dirty="0"/>
          </a:p>
          <a:p>
            <a:r>
              <a:rPr kumimoji="1" lang="ja-JP" altLang="en-US" dirty="0"/>
              <a:t>「真珠の耳飾りの少女」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782717-CB6F-444C-A9B0-D8A378AEC262}"/>
              </a:ext>
            </a:extLst>
          </p:cNvPr>
          <p:cNvSpPr txBox="1"/>
          <p:nvPr/>
        </p:nvSpPr>
        <p:spPr>
          <a:xfrm rot="16200000">
            <a:off x="7914" y="4162378"/>
            <a:ext cx="295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レンブラント</a:t>
            </a:r>
            <a:endParaRPr kumimoji="1" lang="en-US" altLang="ja-JP" dirty="0"/>
          </a:p>
          <a:p>
            <a:r>
              <a:rPr kumimoji="1" lang="ja-JP" altLang="en-US" dirty="0"/>
              <a:t>「夜警」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B8D51C-1FF7-4654-A92B-757661AD8349}"/>
              </a:ext>
            </a:extLst>
          </p:cNvPr>
          <p:cNvSpPr txBox="1"/>
          <p:nvPr/>
        </p:nvSpPr>
        <p:spPr>
          <a:xfrm>
            <a:off x="3092549" y="4820334"/>
            <a:ext cx="26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ベラスケス</a:t>
            </a:r>
            <a:endParaRPr kumimoji="1" lang="en-US" altLang="ja-JP" dirty="0"/>
          </a:p>
          <a:p>
            <a:r>
              <a:rPr kumimoji="1" lang="ja-JP" altLang="en-US" dirty="0"/>
              <a:t>「ラス・メニーナス」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4BF2127-29CC-4F0F-B257-44EF6A1C28E4}"/>
              </a:ext>
            </a:extLst>
          </p:cNvPr>
          <p:cNvSpPr txBox="1"/>
          <p:nvPr/>
        </p:nvSpPr>
        <p:spPr>
          <a:xfrm rot="16200000">
            <a:off x="5853724" y="4690208"/>
            <a:ext cx="210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ルーベンス</a:t>
            </a:r>
            <a:endParaRPr kumimoji="1" lang="en-US" altLang="ja-JP" dirty="0"/>
          </a:p>
          <a:p>
            <a:r>
              <a:rPr kumimoji="1" lang="ja-JP" altLang="en-US" dirty="0"/>
              <a:t>「ライオン狩り」</a:t>
            </a:r>
          </a:p>
        </p:txBody>
      </p:sp>
    </p:spTree>
    <p:extLst>
      <p:ext uri="{BB962C8B-B14F-4D97-AF65-F5344CB8AC3E}">
        <p14:creationId xmlns:p14="http://schemas.microsoft.com/office/powerpoint/2010/main" val="273688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B332E6-C239-4E6D-A93B-D7244176C4FC}"/>
              </a:ext>
            </a:extLst>
          </p:cNvPr>
          <p:cNvSpPr/>
          <p:nvPr/>
        </p:nvSpPr>
        <p:spPr>
          <a:xfrm>
            <a:off x="112542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BA8338E-88AD-492D-9973-90259F29D55E}"/>
              </a:ext>
            </a:extLst>
          </p:cNvPr>
          <p:cNvSpPr/>
          <p:nvPr/>
        </p:nvSpPr>
        <p:spPr>
          <a:xfrm>
            <a:off x="112542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04AC127-7F60-487B-A448-0DDD432AA83F}"/>
              </a:ext>
            </a:extLst>
          </p:cNvPr>
          <p:cNvSpPr/>
          <p:nvPr/>
        </p:nvSpPr>
        <p:spPr>
          <a:xfrm>
            <a:off x="2853398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F6C7F6-111B-4BAE-9F47-BDFB03FA95D4}"/>
              </a:ext>
            </a:extLst>
          </p:cNvPr>
          <p:cNvSpPr/>
          <p:nvPr/>
        </p:nvSpPr>
        <p:spPr>
          <a:xfrm>
            <a:off x="2853398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EFA39B-2A36-40B1-BA6B-8428C6369D7D}"/>
              </a:ext>
            </a:extLst>
          </p:cNvPr>
          <p:cNvSpPr/>
          <p:nvPr/>
        </p:nvSpPr>
        <p:spPr>
          <a:xfrm>
            <a:off x="5594254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CEB6A3-BD99-4424-8C21-19D70FB6D5F0}"/>
              </a:ext>
            </a:extLst>
          </p:cNvPr>
          <p:cNvSpPr/>
          <p:nvPr/>
        </p:nvSpPr>
        <p:spPr>
          <a:xfrm>
            <a:off x="5594254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735A7E6-D644-4471-85E8-3192051F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8529" y="803989"/>
            <a:ext cx="3225217" cy="181418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9C88861-5A6D-4F4A-B27D-7B199F3DD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27" y="398415"/>
            <a:ext cx="2630659" cy="265964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94DF93D-F5AA-492B-85AD-27181BBA57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7" r="7032"/>
          <a:stretch/>
        </p:blipFill>
        <p:spPr>
          <a:xfrm>
            <a:off x="5636458" y="131044"/>
            <a:ext cx="2546656" cy="319264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B8F0C4C-47D5-4BF7-9C20-F99C7655C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2" y="3776017"/>
            <a:ext cx="2528078" cy="273496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19E7A1A-9BD7-4F3D-AFFC-6C3B995E73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1646" y="4390411"/>
            <a:ext cx="3205194" cy="147932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93457DD-45DE-4CB4-8BDE-FAB7BFFDB4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4589"/>
          <a:stretch/>
        </p:blipFill>
        <p:spPr>
          <a:xfrm>
            <a:off x="5794743" y="3555609"/>
            <a:ext cx="2254321" cy="31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0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B332E6-C239-4E6D-A93B-D7244176C4FC}"/>
              </a:ext>
            </a:extLst>
          </p:cNvPr>
          <p:cNvSpPr/>
          <p:nvPr/>
        </p:nvSpPr>
        <p:spPr>
          <a:xfrm>
            <a:off x="112542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BA8338E-88AD-492D-9973-90259F29D55E}"/>
              </a:ext>
            </a:extLst>
          </p:cNvPr>
          <p:cNvSpPr/>
          <p:nvPr/>
        </p:nvSpPr>
        <p:spPr>
          <a:xfrm>
            <a:off x="112542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04AC127-7F60-487B-A448-0DDD432AA83F}"/>
              </a:ext>
            </a:extLst>
          </p:cNvPr>
          <p:cNvSpPr/>
          <p:nvPr/>
        </p:nvSpPr>
        <p:spPr>
          <a:xfrm>
            <a:off x="2853398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F6C7F6-111B-4BAE-9F47-BDFB03FA95D4}"/>
              </a:ext>
            </a:extLst>
          </p:cNvPr>
          <p:cNvSpPr/>
          <p:nvPr/>
        </p:nvSpPr>
        <p:spPr>
          <a:xfrm>
            <a:off x="2853398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EFA39B-2A36-40B1-BA6B-8428C6369D7D}"/>
              </a:ext>
            </a:extLst>
          </p:cNvPr>
          <p:cNvSpPr/>
          <p:nvPr/>
        </p:nvSpPr>
        <p:spPr>
          <a:xfrm>
            <a:off x="5594254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CEB6A3-BD99-4424-8C21-19D70FB6D5F0}"/>
              </a:ext>
            </a:extLst>
          </p:cNvPr>
          <p:cNvSpPr/>
          <p:nvPr/>
        </p:nvSpPr>
        <p:spPr>
          <a:xfrm>
            <a:off x="5594254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C92286-158A-467F-AB42-9CD60E4B8068}"/>
              </a:ext>
            </a:extLst>
          </p:cNvPr>
          <p:cNvSpPr txBox="1"/>
          <p:nvPr/>
        </p:nvSpPr>
        <p:spPr>
          <a:xfrm rot="16200000">
            <a:off x="-471268" y="574234"/>
            <a:ext cx="379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カラヴァッジョ</a:t>
            </a:r>
            <a:endParaRPr kumimoji="1" lang="en-US" altLang="ja-JP" dirty="0"/>
          </a:p>
          <a:p>
            <a:r>
              <a:rPr kumimoji="1" lang="ja-JP" altLang="en-US" dirty="0"/>
              <a:t>「エマオの晩餐」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986AFF-221F-4669-9B9B-25B3768D3712}"/>
              </a:ext>
            </a:extLst>
          </p:cNvPr>
          <p:cNvSpPr txBox="1"/>
          <p:nvPr/>
        </p:nvSpPr>
        <p:spPr>
          <a:xfrm rot="16200000">
            <a:off x="2761957" y="1182078"/>
            <a:ext cx="281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ラファエロ・サンティ</a:t>
            </a:r>
            <a:endParaRPr kumimoji="1" lang="en-US" altLang="ja-JP" dirty="0"/>
          </a:p>
          <a:p>
            <a:r>
              <a:rPr kumimoji="1" lang="ja-JP" altLang="en-US" dirty="0"/>
              <a:t>「小椅子の聖母」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0D5888-EBEF-4F40-B296-6D00863A9A71}"/>
              </a:ext>
            </a:extLst>
          </p:cNvPr>
          <p:cNvSpPr txBox="1"/>
          <p:nvPr/>
        </p:nvSpPr>
        <p:spPr>
          <a:xfrm>
            <a:off x="5833405" y="1182077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ラファエロ・サンティ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dirty="0" err="1"/>
              <a:t>ひわの</a:t>
            </a:r>
            <a:r>
              <a:rPr kumimoji="1" lang="ja-JP" altLang="en-US" dirty="0"/>
              <a:t>聖母」</a:t>
            </a:r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782717-CB6F-444C-A9B0-D8A378AEC262}"/>
              </a:ext>
            </a:extLst>
          </p:cNvPr>
          <p:cNvSpPr txBox="1"/>
          <p:nvPr/>
        </p:nvSpPr>
        <p:spPr>
          <a:xfrm>
            <a:off x="519430" y="4820334"/>
            <a:ext cx="295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ミケランジェロ</a:t>
            </a:r>
            <a:endParaRPr kumimoji="1" lang="en-US" altLang="ja-JP" dirty="0"/>
          </a:p>
          <a:p>
            <a:r>
              <a:rPr kumimoji="1" lang="ja-JP" altLang="en-US" dirty="0"/>
              <a:t>「最後の審判」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B8D51C-1FF7-4654-A92B-757661AD8349}"/>
              </a:ext>
            </a:extLst>
          </p:cNvPr>
          <p:cNvSpPr txBox="1"/>
          <p:nvPr/>
        </p:nvSpPr>
        <p:spPr>
          <a:xfrm rot="16200000">
            <a:off x="2853399" y="4519637"/>
            <a:ext cx="26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ミケランジェロ</a:t>
            </a:r>
            <a:endParaRPr kumimoji="1" lang="en-US" altLang="ja-JP" dirty="0"/>
          </a:p>
          <a:p>
            <a:r>
              <a:rPr kumimoji="1" lang="ja-JP" altLang="en-US" dirty="0"/>
              <a:t>「アダムの創造」</a:t>
            </a:r>
            <a:endParaRPr kumimoji="1" lang="en-US" altLang="ja-JP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4BF2127-29CC-4F0F-B257-44EF6A1C28E4}"/>
              </a:ext>
            </a:extLst>
          </p:cNvPr>
          <p:cNvSpPr txBox="1"/>
          <p:nvPr/>
        </p:nvSpPr>
        <p:spPr>
          <a:xfrm>
            <a:off x="5853724" y="4551709"/>
            <a:ext cx="2103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レオナルド・ダ・ヴィンチ</a:t>
            </a:r>
            <a:endParaRPr kumimoji="1" lang="en-US" altLang="ja-JP" dirty="0"/>
          </a:p>
          <a:p>
            <a:r>
              <a:rPr kumimoji="1" lang="ja-JP" altLang="en-US" dirty="0"/>
              <a:t>「モナ・リザ」</a:t>
            </a:r>
          </a:p>
        </p:txBody>
      </p:sp>
    </p:spTree>
    <p:extLst>
      <p:ext uri="{BB962C8B-B14F-4D97-AF65-F5344CB8AC3E}">
        <p14:creationId xmlns:p14="http://schemas.microsoft.com/office/powerpoint/2010/main" val="253025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B332E6-C239-4E6D-A93B-D7244176C4FC}"/>
              </a:ext>
            </a:extLst>
          </p:cNvPr>
          <p:cNvSpPr/>
          <p:nvPr/>
        </p:nvSpPr>
        <p:spPr>
          <a:xfrm>
            <a:off x="112542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BA8338E-88AD-492D-9973-90259F29D55E}"/>
              </a:ext>
            </a:extLst>
          </p:cNvPr>
          <p:cNvSpPr/>
          <p:nvPr/>
        </p:nvSpPr>
        <p:spPr>
          <a:xfrm>
            <a:off x="112542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04AC127-7F60-487B-A448-0DDD432AA83F}"/>
              </a:ext>
            </a:extLst>
          </p:cNvPr>
          <p:cNvSpPr/>
          <p:nvPr/>
        </p:nvSpPr>
        <p:spPr>
          <a:xfrm>
            <a:off x="2853398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F6C7F6-111B-4BAE-9F47-BDFB03FA95D4}"/>
              </a:ext>
            </a:extLst>
          </p:cNvPr>
          <p:cNvSpPr/>
          <p:nvPr/>
        </p:nvSpPr>
        <p:spPr>
          <a:xfrm>
            <a:off x="2853398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EFA39B-2A36-40B1-BA6B-8428C6369D7D}"/>
              </a:ext>
            </a:extLst>
          </p:cNvPr>
          <p:cNvSpPr/>
          <p:nvPr/>
        </p:nvSpPr>
        <p:spPr>
          <a:xfrm>
            <a:off x="5594254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CEB6A3-BD99-4424-8C21-19D70FB6D5F0}"/>
              </a:ext>
            </a:extLst>
          </p:cNvPr>
          <p:cNvSpPr/>
          <p:nvPr/>
        </p:nvSpPr>
        <p:spPr>
          <a:xfrm>
            <a:off x="5594254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613B60D-0CA2-4502-85A6-A3B72A836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7907" y="874072"/>
            <a:ext cx="3198789" cy="171411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D864484-9DA7-4A94-B4F2-1FDE381D2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6556" y="837504"/>
            <a:ext cx="3183922" cy="177238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CEBFA44-84B2-461F-BFD8-12B586A07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94" y="4104471"/>
            <a:ext cx="3198790" cy="204479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34E9E7B-B323-4102-B135-A6E031CD7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6766" y="3973605"/>
            <a:ext cx="3183923" cy="236583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743A2AB-6892-46DB-9796-208190FBF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3556" y="3925590"/>
            <a:ext cx="3232053" cy="246186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178A571-F64F-4A2C-84E0-E218E2154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20018" y="425464"/>
            <a:ext cx="3225564" cy="25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3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B332E6-C239-4E6D-A93B-D7244176C4FC}"/>
              </a:ext>
            </a:extLst>
          </p:cNvPr>
          <p:cNvSpPr/>
          <p:nvPr/>
        </p:nvSpPr>
        <p:spPr>
          <a:xfrm>
            <a:off x="112542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BA8338E-88AD-492D-9973-90259F29D55E}"/>
              </a:ext>
            </a:extLst>
          </p:cNvPr>
          <p:cNvSpPr/>
          <p:nvPr/>
        </p:nvSpPr>
        <p:spPr>
          <a:xfrm>
            <a:off x="112542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04AC127-7F60-487B-A448-0DDD432AA83F}"/>
              </a:ext>
            </a:extLst>
          </p:cNvPr>
          <p:cNvSpPr/>
          <p:nvPr/>
        </p:nvSpPr>
        <p:spPr>
          <a:xfrm>
            <a:off x="2853398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F6C7F6-111B-4BAE-9F47-BDFB03FA95D4}"/>
              </a:ext>
            </a:extLst>
          </p:cNvPr>
          <p:cNvSpPr/>
          <p:nvPr/>
        </p:nvSpPr>
        <p:spPr>
          <a:xfrm>
            <a:off x="2853398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EFA39B-2A36-40B1-BA6B-8428C6369D7D}"/>
              </a:ext>
            </a:extLst>
          </p:cNvPr>
          <p:cNvSpPr/>
          <p:nvPr/>
        </p:nvSpPr>
        <p:spPr>
          <a:xfrm>
            <a:off x="5594254" y="98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CEB6A3-BD99-4424-8C21-19D70FB6D5F0}"/>
              </a:ext>
            </a:extLst>
          </p:cNvPr>
          <p:cNvSpPr/>
          <p:nvPr/>
        </p:nvSpPr>
        <p:spPr>
          <a:xfrm>
            <a:off x="5594254" y="3527474"/>
            <a:ext cx="2630658" cy="3232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C92286-158A-467F-AB42-9CD60E4B8068}"/>
              </a:ext>
            </a:extLst>
          </p:cNvPr>
          <p:cNvSpPr txBox="1"/>
          <p:nvPr/>
        </p:nvSpPr>
        <p:spPr>
          <a:xfrm rot="16200000">
            <a:off x="-471268" y="1068169"/>
            <a:ext cx="379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レオナルド・ダ・ヴィンチ</a:t>
            </a:r>
            <a:endParaRPr kumimoji="1" lang="en-US" altLang="ja-JP" dirty="0"/>
          </a:p>
          <a:p>
            <a:r>
              <a:rPr kumimoji="1" lang="ja-JP" altLang="en-US" dirty="0"/>
              <a:t>「最後の晩餐」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986AFF-221F-4669-9B9B-25B3768D3712}"/>
              </a:ext>
            </a:extLst>
          </p:cNvPr>
          <p:cNvSpPr txBox="1"/>
          <p:nvPr/>
        </p:nvSpPr>
        <p:spPr>
          <a:xfrm rot="16200000">
            <a:off x="2642381" y="1301654"/>
            <a:ext cx="305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アングル</a:t>
            </a:r>
            <a:endParaRPr kumimoji="1" lang="en-US" altLang="ja-JP" dirty="0"/>
          </a:p>
          <a:p>
            <a:r>
              <a:rPr kumimoji="1" lang="ja-JP" altLang="en-US" dirty="0"/>
              <a:t>「グランド・オダリスク」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0D5888-EBEF-4F40-B296-6D00863A9A71}"/>
              </a:ext>
            </a:extLst>
          </p:cNvPr>
          <p:cNvSpPr txBox="1"/>
          <p:nvPr/>
        </p:nvSpPr>
        <p:spPr>
          <a:xfrm rot="16200000">
            <a:off x="5350806" y="1059795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ジェリコー</a:t>
            </a:r>
            <a:endParaRPr kumimoji="1" lang="en-US" altLang="ja-JP" dirty="0"/>
          </a:p>
          <a:p>
            <a:r>
              <a:rPr kumimoji="1" lang="ja-JP" altLang="en-US" dirty="0"/>
              <a:t>「メデューズ号の筏」</a:t>
            </a:r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782717-CB6F-444C-A9B0-D8A378AEC262}"/>
              </a:ext>
            </a:extLst>
          </p:cNvPr>
          <p:cNvSpPr txBox="1"/>
          <p:nvPr/>
        </p:nvSpPr>
        <p:spPr>
          <a:xfrm rot="16200000">
            <a:off x="-47184" y="4766476"/>
            <a:ext cx="295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ドラクロワ</a:t>
            </a:r>
            <a:endParaRPr kumimoji="1" lang="en-US" altLang="ja-JP" dirty="0"/>
          </a:p>
          <a:p>
            <a:r>
              <a:rPr kumimoji="1" lang="ja-JP" altLang="en-US" dirty="0"/>
              <a:t>「民衆を導く自由の女神」</a:t>
            </a:r>
            <a:endParaRPr kumimoji="1" lang="en-US" altLang="ja-JP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B8D51C-1FF7-4654-A92B-757661AD8349}"/>
              </a:ext>
            </a:extLst>
          </p:cNvPr>
          <p:cNvSpPr txBox="1"/>
          <p:nvPr/>
        </p:nvSpPr>
        <p:spPr>
          <a:xfrm rot="16200000">
            <a:off x="2853399" y="4519637"/>
            <a:ext cx="26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ターナー</a:t>
            </a:r>
            <a:endParaRPr kumimoji="1" lang="en-US" altLang="ja-JP" dirty="0"/>
          </a:p>
          <a:p>
            <a:r>
              <a:rPr kumimoji="1" lang="ja-JP" altLang="en-US" dirty="0"/>
              <a:t>「吹雪」</a:t>
            </a:r>
            <a:endParaRPr kumimoji="1" lang="en-US" altLang="ja-JP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4BF2127-29CC-4F0F-B257-44EF6A1C28E4}"/>
              </a:ext>
            </a:extLst>
          </p:cNvPr>
          <p:cNvSpPr txBox="1"/>
          <p:nvPr/>
        </p:nvSpPr>
        <p:spPr>
          <a:xfrm rot="16200000">
            <a:off x="5880301" y="4766475"/>
            <a:ext cx="210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ミレー</a:t>
            </a:r>
            <a:endParaRPr kumimoji="1" lang="en-US" altLang="ja-JP" dirty="0"/>
          </a:p>
          <a:p>
            <a:r>
              <a:rPr kumimoji="1" lang="ja-JP" altLang="en-US" dirty="0"/>
              <a:t>「落穂ひろい」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6153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122</Words>
  <Application>Microsoft Office PowerPoint</Application>
  <PresentationFormat>A4 210 x 297 mm</PresentationFormat>
  <Paragraphs>37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nagano</dc:creator>
  <cp:lastModifiedBy>礼司 滝澤</cp:lastModifiedBy>
  <cp:revision>9</cp:revision>
  <cp:lastPrinted>2020-09-09T06:23:47Z</cp:lastPrinted>
  <dcterms:created xsi:type="dcterms:W3CDTF">2020-09-09T03:26:10Z</dcterms:created>
  <dcterms:modified xsi:type="dcterms:W3CDTF">2021-08-04T08:35:47Z</dcterms:modified>
</cp:coreProperties>
</file>