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39" r:id="rId2"/>
    <p:sldId id="944" r:id="rId3"/>
    <p:sldId id="943" r:id="rId4"/>
    <p:sldId id="942" r:id="rId5"/>
    <p:sldId id="941" r:id="rId6"/>
    <p:sldId id="940" r:id="rId7"/>
    <p:sldId id="94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54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0752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792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670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77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73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73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20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16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972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016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45CD1-02F9-4898-830F-4561CC8AB260}" type="datetimeFigureOut">
              <a:rPr kumimoji="1" lang="ja-JP" altLang="en-US" smtClean="0"/>
              <a:t>2021/12/21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D1062-1AB0-40A3-B87C-08FA8903B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16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/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4000" dirty="0">
                    <a:solidFill>
                      <a:schemeClr val="tx1"/>
                    </a:solidFill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　　　　　　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</m:ctrlPr>
                      </m:fPr>
                      <m:num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８</m:t>
                        </m:r>
                      </m:num>
                      <m:den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１２</m:t>
                        </m:r>
                      </m:den>
                    </m:f>
                    <m:r>
                      <a:rPr kumimoji="1" lang="ja-JP" altLang="en-US" sz="4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P-B" panose="02020700000000000000" pitchFamily="18" charset="-128"/>
                      </a:rPr>
                      <m:t>＝</m:t>
                    </m:r>
                  </m:oMath>
                </a14:m>
                <a:endParaRPr kumimoji="1" lang="ja-JP" altLang="en-US" sz="4000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</p:txBody>
          </p:sp>
        </mc:Choice>
        <mc:Fallback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A1A9F52-A676-43C4-9BC3-7B99E0AB7F04}"/>
              </a:ext>
            </a:extLst>
          </p:cNvPr>
          <p:cNvSpPr/>
          <p:nvPr/>
        </p:nvSpPr>
        <p:spPr>
          <a:xfrm>
            <a:off x="109267" y="3598653"/>
            <a:ext cx="8925463" cy="1800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   ８     </a:t>
            </a:r>
            <a:endParaRPr kumimoji="1" lang="en-US" altLang="ja-JP" sz="3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１２     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181E2EAB-86B3-4C97-B669-0589D5367BFB}"/>
              </a:ext>
            </a:extLst>
          </p:cNvPr>
          <p:cNvCxnSpPr>
            <a:cxnSpLocks/>
          </p:cNvCxnSpPr>
          <p:nvPr/>
        </p:nvCxnSpPr>
        <p:spPr>
          <a:xfrm flipV="1">
            <a:off x="2665562" y="4498676"/>
            <a:ext cx="3459193" cy="129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2DF03744-3D8C-4B34-8464-506987AA7FB5}"/>
              </a:ext>
            </a:extLst>
          </p:cNvPr>
          <p:cNvCxnSpPr>
            <a:cxnSpLocks/>
          </p:cNvCxnSpPr>
          <p:nvPr/>
        </p:nvCxnSpPr>
        <p:spPr>
          <a:xfrm>
            <a:off x="3640344" y="3946586"/>
            <a:ext cx="0" cy="11300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1027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/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4000" dirty="0">
                    <a:solidFill>
                      <a:schemeClr val="tx1"/>
                    </a:solidFill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　　　　　　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</m:ctrlPr>
                      </m:fPr>
                      <m:num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８</m:t>
                        </m:r>
                      </m:num>
                      <m:den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１２</m:t>
                        </m:r>
                      </m:den>
                    </m:f>
                    <m:r>
                      <a:rPr kumimoji="1" lang="ja-JP" altLang="en-US" sz="4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P-B" panose="02020700000000000000" pitchFamily="18" charset="-128"/>
                      </a:rPr>
                      <m:t>＝</m:t>
                    </m:r>
                  </m:oMath>
                </a14:m>
                <a:endParaRPr kumimoji="1" lang="ja-JP" altLang="en-US" sz="4000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</p:txBody>
          </p:sp>
        </mc:Choice>
        <mc:Fallback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A1A9F52-A676-43C4-9BC3-7B99E0AB7F04}"/>
              </a:ext>
            </a:extLst>
          </p:cNvPr>
          <p:cNvSpPr/>
          <p:nvPr/>
        </p:nvSpPr>
        <p:spPr>
          <a:xfrm>
            <a:off x="109267" y="3598653"/>
            <a:ext cx="8925463" cy="1800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   ８  １ ２ ４ ８</a:t>
            </a:r>
            <a:endParaRPr kumimoji="1" lang="en-US" altLang="ja-JP" sz="3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１２     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181E2EAB-86B3-4C97-B669-0589D5367BFB}"/>
              </a:ext>
            </a:extLst>
          </p:cNvPr>
          <p:cNvCxnSpPr>
            <a:cxnSpLocks/>
          </p:cNvCxnSpPr>
          <p:nvPr/>
        </p:nvCxnSpPr>
        <p:spPr>
          <a:xfrm flipV="1">
            <a:off x="2665562" y="4498676"/>
            <a:ext cx="3459193" cy="129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2DF03744-3D8C-4B34-8464-506987AA7FB5}"/>
              </a:ext>
            </a:extLst>
          </p:cNvPr>
          <p:cNvCxnSpPr>
            <a:cxnSpLocks/>
          </p:cNvCxnSpPr>
          <p:nvPr/>
        </p:nvCxnSpPr>
        <p:spPr>
          <a:xfrm>
            <a:off x="3640344" y="3946586"/>
            <a:ext cx="0" cy="11300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117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/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4000" dirty="0">
                    <a:solidFill>
                      <a:schemeClr val="tx1"/>
                    </a:solidFill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　　　　　　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</m:ctrlPr>
                      </m:fPr>
                      <m:num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８</m:t>
                        </m:r>
                      </m:num>
                      <m:den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１２</m:t>
                        </m:r>
                      </m:den>
                    </m:f>
                    <m:r>
                      <a:rPr kumimoji="1" lang="ja-JP" altLang="en-US" sz="4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P-B" panose="02020700000000000000" pitchFamily="18" charset="-128"/>
                      </a:rPr>
                      <m:t>＝</m:t>
                    </m:r>
                  </m:oMath>
                </a14:m>
                <a:endParaRPr kumimoji="1" lang="ja-JP" altLang="en-US" sz="4000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</p:txBody>
          </p:sp>
        </mc:Choice>
        <mc:Fallback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A1A9F52-A676-43C4-9BC3-7B99E0AB7F04}"/>
              </a:ext>
            </a:extLst>
          </p:cNvPr>
          <p:cNvSpPr/>
          <p:nvPr/>
        </p:nvSpPr>
        <p:spPr>
          <a:xfrm>
            <a:off x="109267" y="3598653"/>
            <a:ext cx="8925463" cy="1800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   ８  １ ２ ４ ８</a:t>
            </a:r>
            <a:endParaRPr kumimoji="1" lang="en-US" altLang="ja-JP" sz="3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１２  〇 〇 〇 </a:t>
            </a:r>
            <a:r>
              <a:rPr kumimoji="1" lang="en-US" altLang="ja-JP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endParaRPr kumimoji="1" lang="ja-JP" altLang="en-US" sz="3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181E2EAB-86B3-4C97-B669-0589D5367BFB}"/>
              </a:ext>
            </a:extLst>
          </p:cNvPr>
          <p:cNvCxnSpPr>
            <a:cxnSpLocks/>
          </p:cNvCxnSpPr>
          <p:nvPr/>
        </p:nvCxnSpPr>
        <p:spPr>
          <a:xfrm flipV="1">
            <a:off x="2665562" y="4498676"/>
            <a:ext cx="3459193" cy="129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2DF03744-3D8C-4B34-8464-506987AA7FB5}"/>
              </a:ext>
            </a:extLst>
          </p:cNvPr>
          <p:cNvCxnSpPr>
            <a:cxnSpLocks/>
          </p:cNvCxnSpPr>
          <p:nvPr/>
        </p:nvCxnSpPr>
        <p:spPr>
          <a:xfrm>
            <a:off x="3640344" y="3946586"/>
            <a:ext cx="0" cy="11300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56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/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4000" dirty="0">
                    <a:solidFill>
                      <a:schemeClr val="tx1"/>
                    </a:solidFill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　　　　　　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</m:ctrlPr>
                      </m:fPr>
                      <m:num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８</m:t>
                        </m:r>
                      </m:num>
                      <m:den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１２</m:t>
                        </m:r>
                      </m:den>
                    </m:f>
                    <m:r>
                      <a:rPr kumimoji="1" lang="ja-JP" altLang="en-US" sz="4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P-B" panose="02020700000000000000" pitchFamily="18" charset="-128"/>
                      </a:rPr>
                      <m:t>＝</m:t>
                    </m:r>
                  </m:oMath>
                </a14:m>
                <a:endParaRPr kumimoji="1" lang="ja-JP" altLang="en-US" sz="4000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</p:txBody>
          </p:sp>
        </mc:Choice>
        <mc:Fallback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A1A9F52-A676-43C4-9BC3-7B99E0AB7F04}"/>
              </a:ext>
            </a:extLst>
          </p:cNvPr>
          <p:cNvSpPr/>
          <p:nvPr/>
        </p:nvSpPr>
        <p:spPr>
          <a:xfrm>
            <a:off x="109267" y="3598653"/>
            <a:ext cx="8925463" cy="1800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   ８  １ ２ ４ ８</a:t>
            </a:r>
            <a:endParaRPr kumimoji="1" lang="en-US" altLang="ja-JP" sz="3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１２  〇 〇 〇 </a:t>
            </a:r>
            <a:r>
              <a:rPr kumimoji="1" lang="en-US" altLang="ja-JP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endParaRPr kumimoji="1" lang="ja-JP" altLang="en-US" sz="3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181E2EAB-86B3-4C97-B669-0589D5367BFB}"/>
              </a:ext>
            </a:extLst>
          </p:cNvPr>
          <p:cNvCxnSpPr>
            <a:cxnSpLocks/>
          </p:cNvCxnSpPr>
          <p:nvPr/>
        </p:nvCxnSpPr>
        <p:spPr>
          <a:xfrm flipV="1">
            <a:off x="2665562" y="4498676"/>
            <a:ext cx="3459193" cy="129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2DF03744-3D8C-4B34-8464-506987AA7FB5}"/>
              </a:ext>
            </a:extLst>
          </p:cNvPr>
          <p:cNvCxnSpPr>
            <a:cxnSpLocks/>
          </p:cNvCxnSpPr>
          <p:nvPr/>
        </p:nvCxnSpPr>
        <p:spPr>
          <a:xfrm>
            <a:off x="3640344" y="3946586"/>
            <a:ext cx="0" cy="11300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楕円 15">
            <a:extLst>
              <a:ext uri="{FF2B5EF4-FFF2-40B4-BE49-F238E27FC236}">
                <a16:creationId xmlns:a16="http://schemas.microsoft.com/office/drawing/2014/main" id="{9EF17675-0769-4EAF-8B09-1B0B897797AA}"/>
              </a:ext>
            </a:extLst>
          </p:cNvPr>
          <p:cNvSpPr/>
          <p:nvPr/>
        </p:nvSpPr>
        <p:spPr>
          <a:xfrm>
            <a:off x="4911311" y="3865368"/>
            <a:ext cx="592346" cy="59233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136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/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4000" dirty="0">
                    <a:solidFill>
                      <a:schemeClr val="tx1"/>
                    </a:solidFill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　　　　　　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</m:ctrlPr>
                      </m:fPr>
                      <m:num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８</m:t>
                        </m:r>
                      </m:num>
                      <m:den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１２</m:t>
                        </m:r>
                      </m:den>
                    </m:f>
                    <m:r>
                      <a:rPr kumimoji="1" lang="ja-JP" altLang="en-US" sz="4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P-B" panose="02020700000000000000" pitchFamily="18" charset="-128"/>
                      </a:rPr>
                      <m:t>＝</m:t>
                    </m:r>
                  </m:oMath>
                </a14:m>
                <a:endParaRPr kumimoji="1" lang="ja-JP" altLang="en-US" sz="4000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</p:txBody>
          </p:sp>
        </mc:Choice>
        <mc:Fallback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1CD2E0DF-CC1D-4155-8E07-EF6B3F7BEF11}"/>
                  </a:ext>
                </a:extLst>
              </p:cNvPr>
              <p:cNvSpPr/>
              <p:nvPr/>
            </p:nvSpPr>
            <p:spPr>
              <a:xfrm>
                <a:off x="4063039" y="1459300"/>
                <a:ext cx="1015042" cy="66423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UD デジタル 教科書体 NP-B" panose="02020700000000000000" pitchFamily="18" charset="-128"/>
                        </a:rPr>
                        <m:t>÷</m:t>
                      </m:r>
                      <m:r>
                        <a:rPr kumimoji="1" lang="ja-JP" alt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UD デジタル 教科書体 NP-B" panose="02020700000000000000" pitchFamily="18" charset="-128"/>
                        </a:rPr>
                        <m:t>４</m:t>
                      </m:r>
                    </m:oMath>
                  </m:oMathPara>
                </a14:m>
                <a:endParaRPr kumimoji="1" lang="en-US" altLang="ja-JP" sz="2800" b="0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</p:txBody>
          </p:sp>
        </mc:Choice>
        <mc:Fallback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1CD2E0DF-CC1D-4155-8E07-EF6B3F7BEF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039" y="1459300"/>
                <a:ext cx="1015042" cy="6642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79474454-4182-4AF4-BA96-8335F90D8E2A}"/>
                  </a:ext>
                </a:extLst>
              </p:cNvPr>
              <p:cNvSpPr/>
              <p:nvPr/>
            </p:nvSpPr>
            <p:spPr>
              <a:xfrm>
                <a:off x="4063039" y="2392386"/>
                <a:ext cx="1015042" cy="66423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UD デジタル 教科書体 NP-B" panose="02020700000000000000" pitchFamily="18" charset="-128"/>
                        </a:rPr>
                        <m:t>÷</m:t>
                      </m:r>
                      <m:r>
                        <a:rPr kumimoji="1" lang="ja-JP" altLang="en-US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UD デジタル 教科書体 NP-B" panose="02020700000000000000" pitchFamily="18" charset="-128"/>
                        </a:rPr>
                        <m:t>４</m:t>
                      </m:r>
                    </m:oMath>
                  </m:oMathPara>
                </a14:m>
                <a:endParaRPr kumimoji="1" lang="ja-JP" altLang="en-US" sz="2800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</p:txBody>
          </p:sp>
        </mc:Choice>
        <mc:Fallback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79474454-4182-4AF4-BA96-8335F90D8E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039" y="2392386"/>
                <a:ext cx="1015042" cy="6642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A1A9F52-A676-43C4-9BC3-7B99E0AB7F04}"/>
              </a:ext>
            </a:extLst>
          </p:cNvPr>
          <p:cNvSpPr/>
          <p:nvPr/>
        </p:nvSpPr>
        <p:spPr>
          <a:xfrm>
            <a:off x="109267" y="3598653"/>
            <a:ext cx="8925463" cy="1800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   ８  １ ２ ４ ８</a:t>
            </a:r>
            <a:endParaRPr kumimoji="1" lang="en-US" altLang="ja-JP" sz="3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１２  〇 〇 〇 </a:t>
            </a:r>
            <a:r>
              <a:rPr kumimoji="1" lang="en-US" altLang="ja-JP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endParaRPr kumimoji="1" lang="ja-JP" altLang="en-US" sz="3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181E2EAB-86B3-4C97-B669-0589D5367BFB}"/>
              </a:ext>
            </a:extLst>
          </p:cNvPr>
          <p:cNvCxnSpPr>
            <a:cxnSpLocks/>
          </p:cNvCxnSpPr>
          <p:nvPr/>
        </p:nvCxnSpPr>
        <p:spPr>
          <a:xfrm flipV="1">
            <a:off x="2665562" y="4498676"/>
            <a:ext cx="3459193" cy="129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2DF03744-3D8C-4B34-8464-506987AA7FB5}"/>
              </a:ext>
            </a:extLst>
          </p:cNvPr>
          <p:cNvCxnSpPr>
            <a:cxnSpLocks/>
          </p:cNvCxnSpPr>
          <p:nvPr/>
        </p:nvCxnSpPr>
        <p:spPr>
          <a:xfrm>
            <a:off x="3640344" y="3946586"/>
            <a:ext cx="0" cy="11300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楕円 15">
            <a:extLst>
              <a:ext uri="{FF2B5EF4-FFF2-40B4-BE49-F238E27FC236}">
                <a16:creationId xmlns:a16="http://schemas.microsoft.com/office/drawing/2014/main" id="{9EF17675-0769-4EAF-8B09-1B0B897797AA}"/>
              </a:ext>
            </a:extLst>
          </p:cNvPr>
          <p:cNvSpPr/>
          <p:nvPr/>
        </p:nvSpPr>
        <p:spPr>
          <a:xfrm>
            <a:off x="4911311" y="3865368"/>
            <a:ext cx="592346" cy="59233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283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/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4000" dirty="0">
                    <a:solidFill>
                      <a:schemeClr val="tx1"/>
                    </a:solidFill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　　　　　　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</m:ctrlPr>
                      </m:fPr>
                      <m:num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８</m:t>
                        </m:r>
                      </m:num>
                      <m:den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１２</m:t>
                        </m:r>
                      </m:den>
                    </m:f>
                    <m:r>
                      <a:rPr kumimoji="1" lang="ja-JP" altLang="en-US" sz="4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UD デジタル 教科書体 NP-B" panose="02020700000000000000" pitchFamily="18" charset="-128"/>
                      </a:rPr>
                      <m:t>＝</m:t>
                    </m:r>
                    <m:f>
                      <m:fPr>
                        <m:ctrlPr>
                          <a:rPr kumimoji="1" lang="en-US" altLang="ja-JP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</m:ctrlPr>
                      </m:fPr>
                      <m:num>
                        <m:r>
                          <a:rPr kumimoji="1" lang="ja-JP" alt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２</m:t>
                        </m:r>
                      </m:num>
                      <m:den>
                        <m:r>
                          <a:rPr kumimoji="1" lang="ja-JP" alt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P-B" panose="02020700000000000000" pitchFamily="18" charset="-128"/>
                          </a:rPr>
                          <m:t>３</m:t>
                        </m:r>
                      </m:den>
                    </m:f>
                  </m:oMath>
                </a14:m>
                <a:endParaRPr kumimoji="1" lang="ja-JP" altLang="en-US" sz="4000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</p:txBody>
          </p:sp>
        </mc:Choice>
        <mc:Fallback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71909E1-BED4-41F0-9938-FEA4792164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68" y="1342839"/>
                <a:ext cx="8925463" cy="18000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1CD2E0DF-CC1D-4155-8E07-EF6B3F7BEF11}"/>
                  </a:ext>
                </a:extLst>
              </p:cNvPr>
              <p:cNvSpPr/>
              <p:nvPr/>
            </p:nvSpPr>
            <p:spPr>
              <a:xfrm>
                <a:off x="4063039" y="1459300"/>
                <a:ext cx="1015042" cy="66423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UD デジタル 教科書体 NP-B" panose="02020700000000000000" pitchFamily="18" charset="-128"/>
                        </a:rPr>
                        <m:t>÷</m:t>
                      </m:r>
                      <m:r>
                        <a:rPr kumimoji="1" lang="ja-JP" alt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UD デジタル 教科書体 NP-B" panose="02020700000000000000" pitchFamily="18" charset="-128"/>
                        </a:rPr>
                        <m:t>４</m:t>
                      </m:r>
                    </m:oMath>
                  </m:oMathPara>
                </a14:m>
                <a:endParaRPr kumimoji="1" lang="en-US" altLang="ja-JP" sz="2800" b="0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</p:txBody>
          </p:sp>
        </mc:Choice>
        <mc:Fallback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1CD2E0DF-CC1D-4155-8E07-EF6B3F7BEF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039" y="1459300"/>
                <a:ext cx="1015042" cy="6642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79474454-4182-4AF4-BA96-8335F90D8E2A}"/>
                  </a:ext>
                </a:extLst>
              </p:cNvPr>
              <p:cNvSpPr/>
              <p:nvPr/>
            </p:nvSpPr>
            <p:spPr>
              <a:xfrm>
                <a:off x="4063039" y="2392386"/>
                <a:ext cx="1015042" cy="66423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UD デジタル 教科書体 NP-B" panose="02020700000000000000" pitchFamily="18" charset="-128"/>
                        </a:rPr>
                        <m:t>÷</m:t>
                      </m:r>
                      <m:r>
                        <a:rPr kumimoji="1" lang="ja-JP" altLang="en-US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UD デジタル 教科書体 NP-B" panose="02020700000000000000" pitchFamily="18" charset="-128"/>
                        </a:rPr>
                        <m:t>４</m:t>
                      </m:r>
                    </m:oMath>
                  </m:oMathPara>
                </a14:m>
                <a:endParaRPr kumimoji="1" lang="ja-JP" altLang="en-US" sz="2800" dirty="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</p:txBody>
          </p:sp>
        </mc:Choice>
        <mc:Fallback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79474454-4182-4AF4-BA96-8335F90D8E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039" y="2392386"/>
                <a:ext cx="1015042" cy="6642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A1A9F52-A676-43C4-9BC3-7B99E0AB7F04}"/>
              </a:ext>
            </a:extLst>
          </p:cNvPr>
          <p:cNvSpPr/>
          <p:nvPr/>
        </p:nvSpPr>
        <p:spPr>
          <a:xfrm>
            <a:off x="109267" y="3598653"/>
            <a:ext cx="8925463" cy="1800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   ８  １ ２ ４ ８</a:t>
            </a:r>
            <a:endParaRPr kumimoji="1" lang="en-US" altLang="ja-JP" sz="3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    １２  〇 〇 〇 </a:t>
            </a:r>
            <a:r>
              <a:rPr kumimoji="1" lang="en-US" altLang="ja-JP" sz="3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endParaRPr kumimoji="1" lang="ja-JP" altLang="en-US" sz="36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181E2EAB-86B3-4C97-B669-0589D5367BFB}"/>
              </a:ext>
            </a:extLst>
          </p:cNvPr>
          <p:cNvCxnSpPr>
            <a:cxnSpLocks/>
          </p:cNvCxnSpPr>
          <p:nvPr/>
        </p:nvCxnSpPr>
        <p:spPr>
          <a:xfrm flipV="1">
            <a:off x="2665562" y="4498676"/>
            <a:ext cx="3459193" cy="129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2DF03744-3D8C-4B34-8464-506987AA7FB5}"/>
              </a:ext>
            </a:extLst>
          </p:cNvPr>
          <p:cNvCxnSpPr>
            <a:cxnSpLocks/>
          </p:cNvCxnSpPr>
          <p:nvPr/>
        </p:nvCxnSpPr>
        <p:spPr>
          <a:xfrm>
            <a:off x="3640344" y="3946586"/>
            <a:ext cx="0" cy="11300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楕円 15">
            <a:extLst>
              <a:ext uri="{FF2B5EF4-FFF2-40B4-BE49-F238E27FC236}">
                <a16:creationId xmlns:a16="http://schemas.microsoft.com/office/drawing/2014/main" id="{9EF17675-0769-4EAF-8B09-1B0B897797AA}"/>
              </a:ext>
            </a:extLst>
          </p:cNvPr>
          <p:cNvSpPr/>
          <p:nvPr/>
        </p:nvSpPr>
        <p:spPr>
          <a:xfrm>
            <a:off x="4911311" y="3865368"/>
            <a:ext cx="592346" cy="59233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531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E0858B04-2E44-4808-BD42-B4B05EF71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65" t="17604" r="17265" b="17604"/>
          <a:stretch/>
        </p:blipFill>
        <p:spPr>
          <a:xfrm>
            <a:off x="120055" y="94891"/>
            <a:ext cx="4296670" cy="318914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図 4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4B2358EB-B4C0-43F4-9FF1-1B95A4C2020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59" t="16672" r="22772" b="18537"/>
          <a:stretch/>
        </p:blipFill>
        <p:spPr>
          <a:xfrm>
            <a:off x="4727275" y="94891"/>
            <a:ext cx="4296670" cy="318914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図 6" descr="テキスト, 手紙&#10;&#10;自動的に生成された説明">
            <a:extLst>
              <a:ext uri="{FF2B5EF4-FFF2-40B4-BE49-F238E27FC236}">
                <a16:creationId xmlns:a16="http://schemas.microsoft.com/office/drawing/2014/main" id="{6591D168-3E6B-464B-9C9A-7C0E4F7F1F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59" t="16673" r="22772" b="18536"/>
          <a:stretch/>
        </p:blipFill>
        <p:spPr>
          <a:xfrm>
            <a:off x="120055" y="3573967"/>
            <a:ext cx="4296670" cy="318914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図 8" descr="テキスト, 手紙&#10;&#10;自動的に生成された説明">
            <a:extLst>
              <a:ext uri="{FF2B5EF4-FFF2-40B4-BE49-F238E27FC236}">
                <a16:creationId xmlns:a16="http://schemas.microsoft.com/office/drawing/2014/main" id="{60ECCBDB-07ED-4DAE-8970-77835F6230F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65" t="16672" r="17265" b="18537"/>
          <a:stretch/>
        </p:blipFill>
        <p:spPr>
          <a:xfrm>
            <a:off x="4727275" y="3573967"/>
            <a:ext cx="4296670" cy="318914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CE88103-B7A4-4AEC-95AA-542CFC2EC018}"/>
              </a:ext>
            </a:extLst>
          </p:cNvPr>
          <p:cNvSpPr/>
          <p:nvPr/>
        </p:nvSpPr>
        <p:spPr>
          <a:xfrm>
            <a:off x="181155" y="163898"/>
            <a:ext cx="664234" cy="7073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E55AFBC-24CB-4C72-A7A6-7B786C95B253}"/>
              </a:ext>
            </a:extLst>
          </p:cNvPr>
          <p:cNvSpPr/>
          <p:nvPr/>
        </p:nvSpPr>
        <p:spPr>
          <a:xfrm>
            <a:off x="4836544" y="163899"/>
            <a:ext cx="664234" cy="7073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92B92B5-82B3-43DA-9BC0-52F6EC491DA9}"/>
              </a:ext>
            </a:extLst>
          </p:cNvPr>
          <p:cNvSpPr/>
          <p:nvPr/>
        </p:nvSpPr>
        <p:spPr>
          <a:xfrm>
            <a:off x="181155" y="3573967"/>
            <a:ext cx="664234" cy="7073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5A4B4AF-E632-408A-A8E4-A89A05B9351A}"/>
              </a:ext>
            </a:extLst>
          </p:cNvPr>
          <p:cNvSpPr/>
          <p:nvPr/>
        </p:nvSpPr>
        <p:spPr>
          <a:xfrm>
            <a:off x="4836544" y="3573968"/>
            <a:ext cx="664234" cy="7073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</a:t>
            </a:r>
          </a:p>
        </p:txBody>
      </p:sp>
    </p:spTree>
    <p:extLst>
      <p:ext uri="{BB962C8B-B14F-4D97-AF65-F5344CB8AC3E}">
        <p14:creationId xmlns:p14="http://schemas.microsoft.com/office/powerpoint/2010/main" val="1486914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91</Words>
  <Application>Microsoft Office PowerPoint</Application>
  <PresentationFormat>画面に合わせる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UD デジタル 教科書体 NP-B</vt:lpstr>
      <vt:lpstr>Arial</vt:lpstr>
      <vt:lpstr>Calibri</vt:lpstr>
      <vt:lpstr>Calibri Light</vt:lpstr>
      <vt:lpstr>Cambria Math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Ishizaka Akira</dc:creator>
  <cp:lastModifiedBy>Ishizaka Akira</cp:lastModifiedBy>
  <cp:revision>2</cp:revision>
  <dcterms:created xsi:type="dcterms:W3CDTF">2021-12-21T11:24:13Z</dcterms:created>
  <dcterms:modified xsi:type="dcterms:W3CDTF">2021-12-21T11:38:39Z</dcterms:modified>
</cp:coreProperties>
</file>