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301" r:id="rId3"/>
    <p:sldId id="300" r:id="rId4"/>
    <p:sldId id="288" r:id="rId5"/>
    <p:sldId id="302" r:id="rId6"/>
    <p:sldId id="304" r:id="rId7"/>
    <p:sldId id="30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10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8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12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85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50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80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6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60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203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18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25FDA-5C06-43DE-8BFB-403B5E8C886E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98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データ 4">
            <a:extLst>
              <a:ext uri="{FF2B5EF4-FFF2-40B4-BE49-F238E27FC236}">
                <a16:creationId xmlns:a16="http://schemas.microsoft.com/office/drawing/2014/main" id="{2D3206C9-B121-4FF8-BFC7-74C30873FD39}"/>
              </a:ext>
            </a:extLst>
          </p:cNvPr>
          <p:cNvSpPr/>
          <p:nvPr/>
        </p:nvSpPr>
        <p:spPr>
          <a:xfrm>
            <a:off x="1476101" y="1985554"/>
            <a:ext cx="6348057" cy="3043645"/>
          </a:xfrm>
          <a:prstGeom prst="flowChartInputOutpu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FBDE42-DC20-401B-91A3-CC193D78B9E3}"/>
              </a:ext>
            </a:extLst>
          </p:cNvPr>
          <p:cNvSpPr/>
          <p:nvPr/>
        </p:nvSpPr>
        <p:spPr>
          <a:xfrm>
            <a:off x="2356503" y="4632385"/>
            <a:ext cx="432942" cy="3968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F77DD17-C528-4E67-A5A4-1B12BAE8F02B}"/>
              </a:ext>
            </a:extLst>
          </p:cNvPr>
          <p:cNvSpPr/>
          <p:nvPr/>
        </p:nvSpPr>
        <p:spPr>
          <a:xfrm>
            <a:off x="2902122" y="3210426"/>
            <a:ext cx="969446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B7BA198-2828-4688-9B71-2EC1185C014F}"/>
              </a:ext>
            </a:extLst>
          </p:cNvPr>
          <p:cNvSpPr/>
          <p:nvPr/>
        </p:nvSpPr>
        <p:spPr>
          <a:xfrm>
            <a:off x="3297259" y="5166080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53BE63AE-456B-49ED-B37C-E0D68E2DA8DF}"/>
              </a:ext>
            </a:extLst>
          </p:cNvPr>
          <p:cNvCxnSpPr/>
          <p:nvPr/>
        </p:nvCxnSpPr>
        <p:spPr>
          <a:xfrm flipV="1">
            <a:off x="2772026" y="1985554"/>
            <a:ext cx="17419" cy="3043645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17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データ 4">
            <a:extLst>
              <a:ext uri="{FF2B5EF4-FFF2-40B4-BE49-F238E27FC236}">
                <a16:creationId xmlns:a16="http://schemas.microsoft.com/office/drawing/2014/main" id="{2D3206C9-B121-4FF8-BFC7-74C30873FD39}"/>
              </a:ext>
            </a:extLst>
          </p:cNvPr>
          <p:cNvSpPr/>
          <p:nvPr/>
        </p:nvSpPr>
        <p:spPr>
          <a:xfrm>
            <a:off x="1476101" y="1985554"/>
            <a:ext cx="6348057" cy="3043645"/>
          </a:xfrm>
          <a:prstGeom prst="flowChartInputOutpu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FBDE42-DC20-401B-91A3-CC193D78B9E3}"/>
              </a:ext>
            </a:extLst>
          </p:cNvPr>
          <p:cNvSpPr/>
          <p:nvPr/>
        </p:nvSpPr>
        <p:spPr>
          <a:xfrm>
            <a:off x="2356503" y="4632385"/>
            <a:ext cx="432942" cy="3968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3E82E3A5-567A-4EAC-A738-92C5E716E955}"/>
              </a:ext>
            </a:extLst>
          </p:cNvPr>
          <p:cNvCxnSpPr/>
          <p:nvPr/>
        </p:nvCxnSpPr>
        <p:spPr>
          <a:xfrm flipV="1">
            <a:off x="2772026" y="1985554"/>
            <a:ext cx="17419" cy="3043645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F77DD17-C528-4E67-A5A4-1B12BAE8F02B}"/>
              </a:ext>
            </a:extLst>
          </p:cNvPr>
          <p:cNvSpPr/>
          <p:nvPr/>
        </p:nvSpPr>
        <p:spPr>
          <a:xfrm>
            <a:off x="2902122" y="3210426"/>
            <a:ext cx="969446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B7BA198-2828-4688-9B71-2EC1185C014F}"/>
              </a:ext>
            </a:extLst>
          </p:cNvPr>
          <p:cNvSpPr/>
          <p:nvPr/>
        </p:nvSpPr>
        <p:spPr>
          <a:xfrm>
            <a:off x="3297259" y="5166080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BC4BBE59-F867-40A0-8004-ED98F0C04E8F}"/>
              </a:ext>
            </a:extLst>
          </p:cNvPr>
          <p:cNvSpPr/>
          <p:nvPr/>
        </p:nvSpPr>
        <p:spPr>
          <a:xfrm>
            <a:off x="2258220" y="4532811"/>
            <a:ext cx="522515" cy="496388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8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データ 4">
            <a:extLst>
              <a:ext uri="{FF2B5EF4-FFF2-40B4-BE49-F238E27FC236}">
                <a16:creationId xmlns:a16="http://schemas.microsoft.com/office/drawing/2014/main" id="{2D3206C9-B121-4FF8-BFC7-74C30873FD39}"/>
              </a:ext>
            </a:extLst>
          </p:cNvPr>
          <p:cNvSpPr/>
          <p:nvPr/>
        </p:nvSpPr>
        <p:spPr>
          <a:xfrm>
            <a:off x="1476101" y="1985554"/>
            <a:ext cx="6348057" cy="3043645"/>
          </a:xfrm>
          <a:prstGeom prst="flowChartInputOutpu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FBDE42-DC20-401B-91A3-CC193D78B9E3}"/>
              </a:ext>
            </a:extLst>
          </p:cNvPr>
          <p:cNvSpPr/>
          <p:nvPr/>
        </p:nvSpPr>
        <p:spPr>
          <a:xfrm>
            <a:off x="2356503" y="4632385"/>
            <a:ext cx="432942" cy="39681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3E82E3A5-567A-4EAC-A738-92C5E716E955}"/>
              </a:ext>
            </a:extLst>
          </p:cNvPr>
          <p:cNvCxnSpPr/>
          <p:nvPr/>
        </p:nvCxnSpPr>
        <p:spPr>
          <a:xfrm flipV="1">
            <a:off x="2772026" y="1985554"/>
            <a:ext cx="17419" cy="3043645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F77DD17-C528-4E67-A5A4-1B12BAE8F02B}"/>
              </a:ext>
            </a:extLst>
          </p:cNvPr>
          <p:cNvSpPr/>
          <p:nvPr/>
        </p:nvSpPr>
        <p:spPr>
          <a:xfrm>
            <a:off x="2902122" y="3210426"/>
            <a:ext cx="969446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B7BA198-2828-4688-9B71-2EC1185C014F}"/>
              </a:ext>
            </a:extLst>
          </p:cNvPr>
          <p:cNvSpPr/>
          <p:nvPr/>
        </p:nvSpPr>
        <p:spPr>
          <a:xfrm>
            <a:off x="3297259" y="5166080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5FB36D7C-41EB-4C66-B5BE-FBF66F217B10}"/>
              </a:ext>
            </a:extLst>
          </p:cNvPr>
          <p:cNvCxnSpPr/>
          <p:nvPr/>
        </p:nvCxnSpPr>
        <p:spPr>
          <a:xfrm flipV="1">
            <a:off x="2781310" y="1985554"/>
            <a:ext cx="17419" cy="3043645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9A9E02B-2FB9-481E-BB37-86674C2F0A80}"/>
              </a:ext>
            </a:extLst>
          </p:cNvPr>
          <p:cNvCxnSpPr>
            <a:cxnSpLocks/>
          </p:cNvCxnSpPr>
          <p:nvPr/>
        </p:nvCxnSpPr>
        <p:spPr>
          <a:xfrm>
            <a:off x="1476099" y="5029197"/>
            <a:ext cx="5088601" cy="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楕円 16">
            <a:extLst>
              <a:ext uri="{FF2B5EF4-FFF2-40B4-BE49-F238E27FC236}">
                <a16:creationId xmlns:a16="http://schemas.microsoft.com/office/drawing/2014/main" id="{BC4BBE59-F867-40A0-8004-ED98F0C04E8F}"/>
              </a:ext>
            </a:extLst>
          </p:cNvPr>
          <p:cNvSpPr/>
          <p:nvPr/>
        </p:nvSpPr>
        <p:spPr>
          <a:xfrm>
            <a:off x="2258220" y="4532811"/>
            <a:ext cx="522515" cy="496388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14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B768B01-D068-4071-BCED-C33F82BEEE15}"/>
              </a:ext>
            </a:extLst>
          </p:cNvPr>
          <p:cNvCxnSpPr>
            <a:cxnSpLocks/>
          </p:cNvCxnSpPr>
          <p:nvPr/>
        </p:nvCxnSpPr>
        <p:spPr>
          <a:xfrm flipH="1">
            <a:off x="2061713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A535808-5548-463B-9377-625F35ECB220}"/>
              </a:ext>
            </a:extLst>
          </p:cNvPr>
          <p:cNvCxnSpPr>
            <a:cxnSpLocks/>
          </p:cNvCxnSpPr>
          <p:nvPr/>
        </p:nvCxnSpPr>
        <p:spPr>
          <a:xfrm flipH="1">
            <a:off x="5026324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E6DA238-6E13-418A-AEAA-70388AA12433}"/>
              </a:ext>
            </a:extLst>
          </p:cNvPr>
          <p:cNvCxnSpPr>
            <a:cxnSpLocks/>
          </p:cNvCxnSpPr>
          <p:nvPr/>
        </p:nvCxnSpPr>
        <p:spPr>
          <a:xfrm flipH="1" flipV="1">
            <a:off x="2061714" y="5218982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C4935C90-920D-46CC-89B4-84FDBB172B52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34706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CD435D9-7BE2-4C76-8449-AAD50C4C7D66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47645"/>
            <a:ext cx="1966823" cy="138022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B9B74B-F95B-4A28-8B81-F46A9FB987D1}"/>
              </a:ext>
            </a:extLst>
          </p:cNvPr>
          <p:cNvSpPr/>
          <p:nvPr/>
        </p:nvSpPr>
        <p:spPr>
          <a:xfrm rot="2033768">
            <a:off x="6441972" y="2710061"/>
            <a:ext cx="242875" cy="2733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B722D1E-823C-41BF-9814-1C29ACDF0FA7}"/>
              </a:ext>
            </a:extLst>
          </p:cNvPr>
          <p:cNvSpPr/>
          <p:nvPr/>
        </p:nvSpPr>
        <p:spPr>
          <a:xfrm>
            <a:off x="2917697" y="5398993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1292C70-B90A-483A-A09E-D81FA71F4870}"/>
              </a:ext>
            </a:extLst>
          </p:cNvPr>
          <p:cNvSpPr/>
          <p:nvPr/>
        </p:nvSpPr>
        <p:spPr>
          <a:xfrm>
            <a:off x="6017278" y="3493375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１５㎝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3B12C90-8832-4B85-A907-E1B296906A58}"/>
              </a:ext>
            </a:extLst>
          </p:cNvPr>
          <p:cNvSpPr/>
          <p:nvPr/>
        </p:nvSpPr>
        <p:spPr>
          <a:xfrm>
            <a:off x="4637289" y="2244376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８㎝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303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B768B01-D068-4071-BCED-C33F82BEEE15}"/>
              </a:ext>
            </a:extLst>
          </p:cNvPr>
          <p:cNvCxnSpPr>
            <a:cxnSpLocks/>
          </p:cNvCxnSpPr>
          <p:nvPr/>
        </p:nvCxnSpPr>
        <p:spPr>
          <a:xfrm flipH="1">
            <a:off x="2061713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A535808-5548-463B-9377-625F35ECB220}"/>
              </a:ext>
            </a:extLst>
          </p:cNvPr>
          <p:cNvCxnSpPr>
            <a:cxnSpLocks/>
          </p:cNvCxnSpPr>
          <p:nvPr/>
        </p:nvCxnSpPr>
        <p:spPr>
          <a:xfrm flipH="1">
            <a:off x="5026324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E6DA238-6E13-418A-AEAA-70388AA12433}"/>
              </a:ext>
            </a:extLst>
          </p:cNvPr>
          <p:cNvCxnSpPr>
            <a:cxnSpLocks/>
          </p:cNvCxnSpPr>
          <p:nvPr/>
        </p:nvCxnSpPr>
        <p:spPr>
          <a:xfrm flipH="1" flipV="1">
            <a:off x="2061714" y="5218982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C4935C90-920D-46CC-89B4-84FDBB172B52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34706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CD435D9-7BE2-4C76-8449-AAD50C4C7D66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47645"/>
            <a:ext cx="1966823" cy="138022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B9B74B-F95B-4A28-8B81-F46A9FB987D1}"/>
              </a:ext>
            </a:extLst>
          </p:cNvPr>
          <p:cNvSpPr/>
          <p:nvPr/>
        </p:nvSpPr>
        <p:spPr>
          <a:xfrm rot="2033768">
            <a:off x="6441972" y="2710061"/>
            <a:ext cx="242875" cy="2733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B722D1E-823C-41BF-9814-1C29ACDF0FA7}"/>
              </a:ext>
            </a:extLst>
          </p:cNvPr>
          <p:cNvSpPr/>
          <p:nvPr/>
        </p:nvSpPr>
        <p:spPr>
          <a:xfrm>
            <a:off x="2917697" y="5398993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1292C70-B90A-483A-A09E-D81FA71F4870}"/>
              </a:ext>
            </a:extLst>
          </p:cNvPr>
          <p:cNvSpPr/>
          <p:nvPr/>
        </p:nvSpPr>
        <p:spPr>
          <a:xfrm>
            <a:off x="6017278" y="3493375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１５㎝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3B12C90-8832-4B85-A907-E1B296906A58}"/>
              </a:ext>
            </a:extLst>
          </p:cNvPr>
          <p:cNvSpPr/>
          <p:nvPr/>
        </p:nvSpPr>
        <p:spPr>
          <a:xfrm>
            <a:off x="4637289" y="2244376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８㎝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DDDFF583-CC67-4F4A-83F6-C4E7721DFB4E}"/>
              </a:ext>
            </a:extLst>
          </p:cNvPr>
          <p:cNvSpPr/>
          <p:nvPr/>
        </p:nvSpPr>
        <p:spPr>
          <a:xfrm>
            <a:off x="6384961" y="2596874"/>
            <a:ext cx="354022" cy="36231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20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B768B01-D068-4071-BCED-C33F82BEEE15}"/>
              </a:ext>
            </a:extLst>
          </p:cNvPr>
          <p:cNvCxnSpPr>
            <a:cxnSpLocks/>
          </p:cNvCxnSpPr>
          <p:nvPr/>
        </p:nvCxnSpPr>
        <p:spPr>
          <a:xfrm flipH="1">
            <a:off x="2061713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A535808-5548-463B-9377-625F35ECB220}"/>
              </a:ext>
            </a:extLst>
          </p:cNvPr>
          <p:cNvCxnSpPr>
            <a:cxnSpLocks/>
          </p:cNvCxnSpPr>
          <p:nvPr/>
        </p:nvCxnSpPr>
        <p:spPr>
          <a:xfrm flipH="1">
            <a:off x="5026324" y="1639019"/>
            <a:ext cx="2579298" cy="35885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E6DA238-6E13-418A-AEAA-70388AA12433}"/>
              </a:ext>
            </a:extLst>
          </p:cNvPr>
          <p:cNvCxnSpPr>
            <a:cxnSpLocks/>
          </p:cNvCxnSpPr>
          <p:nvPr/>
        </p:nvCxnSpPr>
        <p:spPr>
          <a:xfrm flipH="1" flipV="1">
            <a:off x="2061714" y="5218982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C4935C90-920D-46CC-89B4-84FDBB172B52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34706"/>
            <a:ext cx="2964610" cy="86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CD435D9-7BE2-4C76-8449-AAD50C4C7D66}"/>
              </a:ext>
            </a:extLst>
          </p:cNvPr>
          <p:cNvCxnSpPr>
            <a:cxnSpLocks/>
          </p:cNvCxnSpPr>
          <p:nvPr/>
        </p:nvCxnSpPr>
        <p:spPr>
          <a:xfrm flipH="1" flipV="1">
            <a:off x="4641011" y="1647645"/>
            <a:ext cx="1966823" cy="138022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B9B74B-F95B-4A28-8B81-F46A9FB987D1}"/>
              </a:ext>
            </a:extLst>
          </p:cNvPr>
          <p:cNvSpPr/>
          <p:nvPr/>
        </p:nvSpPr>
        <p:spPr>
          <a:xfrm rot="2033768">
            <a:off x="6441972" y="2710061"/>
            <a:ext cx="242875" cy="2733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B722D1E-823C-41BF-9814-1C29ACDF0FA7}"/>
              </a:ext>
            </a:extLst>
          </p:cNvPr>
          <p:cNvSpPr/>
          <p:nvPr/>
        </p:nvSpPr>
        <p:spPr>
          <a:xfrm>
            <a:off x="2917697" y="5398993"/>
            <a:ext cx="1446283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１０㎝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1292C70-B90A-483A-A09E-D81FA71F4870}"/>
              </a:ext>
            </a:extLst>
          </p:cNvPr>
          <p:cNvSpPr/>
          <p:nvPr/>
        </p:nvSpPr>
        <p:spPr>
          <a:xfrm>
            <a:off x="6017278" y="3493375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１５㎝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3B12C90-8832-4B85-A907-E1B296906A58}"/>
              </a:ext>
            </a:extLst>
          </p:cNvPr>
          <p:cNvSpPr/>
          <p:nvPr/>
        </p:nvSpPr>
        <p:spPr>
          <a:xfrm>
            <a:off x="4637289" y="2244376"/>
            <a:ext cx="1446283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８㎝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80E453BD-FA6A-489E-BBA7-62E39E039F71}"/>
              </a:ext>
            </a:extLst>
          </p:cNvPr>
          <p:cNvCxnSpPr>
            <a:cxnSpLocks/>
          </p:cNvCxnSpPr>
          <p:nvPr/>
        </p:nvCxnSpPr>
        <p:spPr>
          <a:xfrm flipV="1">
            <a:off x="5024887" y="1712019"/>
            <a:ext cx="2579297" cy="3562711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A1E38D79-D21F-4E00-B4AC-71BC775E85ED}"/>
              </a:ext>
            </a:extLst>
          </p:cNvPr>
          <p:cNvCxnSpPr>
            <a:cxnSpLocks/>
          </p:cNvCxnSpPr>
          <p:nvPr/>
        </p:nvCxnSpPr>
        <p:spPr>
          <a:xfrm flipH="1" flipV="1">
            <a:off x="4624693" y="1647646"/>
            <a:ext cx="1983141" cy="1380225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9">
            <a:extLst>
              <a:ext uri="{FF2B5EF4-FFF2-40B4-BE49-F238E27FC236}">
                <a16:creationId xmlns:a16="http://schemas.microsoft.com/office/drawing/2014/main" id="{DDDFF583-CC67-4F4A-83F6-C4E7721DFB4E}"/>
              </a:ext>
            </a:extLst>
          </p:cNvPr>
          <p:cNvSpPr/>
          <p:nvPr/>
        </p:nvSpPr>
        <p:spPr>
          <a:xfrm>
            <a:off x="6384961" y="2596874"/>
            <a:ext cx="354022" cy="36231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749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図形&#10;&#10;自動的に生成された説明">
            <a:extLst>
              <a:ext uri="{FF2B5EF4-FFF2-40B4-BE49-F238E27FC236}">
                <a16:creationId xmlns:a16="http://schemas.microsoft.com/office/drawing/2014/main" id="{E0503EB1-A9C8-4341-81CB-2CA73ED36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85" y="93465"/>
            <a:ext cx="4285902" cy="32144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 descr="図形&#10;&#10;自動的に生成された説明">
            <a:extLst>
              <a:ext uri="{FF2B5EF4-FFF2-40B4-BE49-F238E27FC236}">
                <a16:creationId xmlns:a16="http://schemas.microsoft.com/office/drawing/2014/main" id="{7A5F47DC-0C39-41F4-B039-02490A34FD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715" y="93465"/>
            <a:ext cx="4285902" cy="32144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 descr="図形, 多角形&#10;&#10;自動的に生成された説明">
            <a:extLst>
              <a:ext uri="{FF2B5EF4-FFF2-40B4-BE49-F238E27FC236}">
                <a16:creationId xmlns:a16="http://schemas.microsoft.com/office/drawing/2014/main" id="{DEC146F3-A638-4692-9621-4780294D4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85" y="3429000"/>
            <a:ext cx="4285902" cy="32144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図 8" descr="図形, 多角形&#10;&#10;自動的に生成された説明">
            <a:extLst>
              <a:ext uri="{FF2B5EF4-FFF2-40B4-BE49-F238E27FC236}">
                <a16:creationId xmlns:a16="http://schemas.microsoft.com/office/drawing/2014/main" id="{A7E09B19-31F5-408B-B633-4BEB2B1D40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715" y="3429000"/>
            <a:ext cx="4285902" cy="321442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CFED88-36D0-4DDC-BE8B-BC7246DDB6D0}"/>
              </a:ext>
            </a:extLst>
          </p:cNvPr>
          <p:cNvSpPr/>
          <p:nvPr/>
        </p:nvSpPr>
        <p:spPr>
          <a:xfrm>
            <a:off x="340077" y="214573"/>
            <a:ext cx="600202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①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DF9CCBE-9471-457C-8651-3A19AA084261}"/>
              </a:ext>
            </a:extLst>
          </p:cNvPr>
          <p:cNvSpPr/>
          <p:nvPr/>
        </p:nvSpPr>
        <p:spPr>
          <a:xfrm>
            <a:off x="4779805" y="214573"/>
            <a:ext cx="600202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②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AF22875-D92D-4D1E-BBA1-AD06FC1E588A}"/>
              </a:ext>
            </a:extLst>
          </p:cNvPr>
          <p:cNvSpPr/>
          <p:nvPr/>
        </p:nvSpPr>
        <p:spPr>
          <a:xfrm>
            <a:off x="340077" y="3550109"/>
            <a:ext cx="600202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③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466E403-56A6-4764-985F-E1783319B663}"/>
              </a:ext>
            </a:extLst>
          </p:cNvPr>
          <p:cNvSpPr/>
          <p:nvPr/>
        </p:nvSpPr>
        <p:spPr>
          <a:xfrm>
            <a:off x="4779805" y="3550109"/>
            <a:ext cx="600202" cy="6300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④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317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19</Words>
  <Application>Microsoft Office PowerPoint</Application>
  <PresentationFormat>画面に合わせる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Ishizaka Akira</dc:creator>
  <cp:lastModifiedBy>Ishizaka Akira</cp:lastModifiedBy>
  <cp:revision>6</cp:revision>
  <dcterms:created xsi:type="dcterms:W3CDTF">2021-11-24T04:03:18Z</dcterms:created>
  <dcterms:modified xsi:type="dcterms:W3CDTF">2021-12-23T12:07:44Z</dcterms:modified>
</cp:coreProperties>
</file>