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5" r:id="rId2"/>
    <p:sldId id="306" r:id="rId3"/>
    <p:sldId id="307" r:id="rId4"/>
    <p:sldId id="308" r:id="rId5"/>
    <p:sldId id="30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2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5FDA-5C06-43DE-8BFB-403B5E8C886E}" type="datetimeFigureOut">
              <a:rPr kumimoji="1" lang="ja-JP" altLang="en-US" smtClean="0"/>
              <a:t>2021/12/25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AE9FC-B1E4-4AD4-B3EE-2A3D41681C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4108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5FDA-5C06-43DE-8BFB-403B5E8C886E}" type="datetimeFigureOut">
              <a:rPr kumimoji="1" lang="ja-JP" altLang="en-US" smtClean="0"/>
              <a:t>2021/12/25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AE9FC-B1E4-4AD4-B3EE-2A3D41681C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6387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5FDA-5C06-43DE-8BFB-403B5E8C886E}" type="datetimeFigureOut">
              <a:rPr kumimoji="1" lang="ja-JP" altLang="en-US" smtClean="0"/>
              <a:t>2021/12/25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AE9FC-B1E4-4AD4-B3EE-2A3D41681C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9125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5FDA-5C06-43DE-8BFB-403B5E8C886E}" type="datetimeFigureOut">
              <a:rPr kumimoji="1" lang="ja-JP" altLang="en-US" smtClean="0"/>
              <a:t>2021/12/25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AE9FC-B1E4-4AD4-B3EE-2A3D41681C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358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5FDA-5C06-43DE-8BFB-403B5E8C886E}" type="datetimeFigureOut">
              <a:rPr kumimoji="1" lang="ja-JP" altLang="en-US" smtClean="0"/>
              <a:t>2021/12/25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AE9FC-B1E4-4AD4-B3EE-2A3D41681C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1856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5FDA-5C06-43DE-8BFB-403B5E8C886E}" type="datetimeFigureOut">
              <a:rPr kumimoji="1" lang="ja-JP" altLang="en-US" smtClean="0"/>
              <a:t>2021/12/25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AE9FC-B1E4-4AD4-B3EE-2A3D41681C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1501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5FDA-5C06-43DE-8BFB-403B5E8C886E}" type="datetimeFigureOut">
              <a:rPr kumimoji="1" lang="ja-JP" altLang="en-US" smtClean="0"/>
              <a:t>2021/12/25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AE9FC-B1E4-4AD4-B3EE-2A3D41681C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8801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5FDA-5C06-43DE-8BFB-403B5E8C886E}" type="datetimeFigureOut">
              <a:rPr kumimoji="1" lang="ja-JP" altLang="en-US" smtClean="0"/>
              <a:t>2021/12/25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AE9FC-B1E4-4AD4-B3EE-2A3D41681C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9264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5FDA-5C06-43DE-8BFB-403B5E8C886E}" type="datetimeFigureOut">
              <a:rPr kumimoji="1" lang="ja-JP" altLang="en-US" smtClean="0"/>
              <a:t>2021/12/25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AE9FC-B1E4-4AD4-B3EE-2A3D41681C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0600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5FDA-5C06-43DE-8BFB-403B5E8C886E}" type="datetimeFigureOut">
              <a:rPr kumimoji="1" lang="ja-JP" altLang="en-US" smtClean="0"/>
              <a:t>2021/12/25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AE9FC-B1E4-4AD4-B3EE-2A3D41681C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7203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5FDA-5C06-43DE-8BFB-403B5E8C886E}" type="datetimeFigureOut">
              <a:rPr kumimoji="1" lang="ja-JP" altLang="en-US" smtClean="0"/>
              <a:t>2021/12/25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AE9FC-B1E4-4AD4-B3EE-2A3D41681C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8181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E25FDA-5C06-43DE-8BFB-403B5E8C886E}" type="datetimeFigureOut">
              <a:rPr kumimoji="1" lang="ja-JP" altLang="en-US" smtClean="0"/>
              <a:t>2021/12/25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AE9FC-B1E4-4AD4-B3EE-2A3D41681C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7986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楕円 1">
            <a:extLst>
              <a:ext uri="{FF2B5EF4-FFF2-40B4-BE49-F238E27FC236}">
                <a16:creationId xmlns:a16="http://schemas.microsoft.com/office/drawing/2014/main" id="{43EB67AC-0D58-4470-B913-187A9FB484FE}"/>
              </a:ext>
            </a:extLst>
          </p:cNvPr>
          <p:cNvSpPr/>
          <p:nvPr/>
        </p:nvSpPr>
        <p:spPr>
          <a:xfrm>
            <a:off x="2412000" y="1527792"/>
            <a:ext cx="4320000" cy="4320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5400" dirty="0">
                <a:solidFill>
                  <a:schemeClr val="tx1"/>
                </a:solidFill>
              </a:rPr>
              <a:t>・</a:t>
            </a:r>
            <a:endParaRPr kumimoji="1" lang="ja-JP" altLang="en-US" sz="3600" dirty="0">
              <a:solidFill>
                <a:schemeClr val="tx1"/>
              </a:solidFill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557356C-DF43-427A-A165-323E0756D245}"/>
              </a:ext>
            </a:extLst>
          </p:cNvPr>
          <p:cNvSpPr/>
          <p:nvPr/>
        </p:nvSpPr>
        <p:spPr>
          <a:xfrm>
            <a:off x="411578" y="225687"/>
            <a:ext cx="8320844" cy="63005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tx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①　直径７㎝の円の円周の長さ</a:t>
            </a:r>
            <a:endParaRPr kumimoji="1" lang="en-US" altLang="ja-JP" sz="2800" dirty="0">
              <a:solidFill>
                <a:schemeClr val="tx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4B8773E5-EC66-40CA-99F5-DE237CF9D75A}"/>
              </a:ext>
            </a:extLst>
          </p:cNvPr>
          <p:cNvCxnSpPr>
            <a:cxnSpLocks/>
          </p:cNvCxnSpPr>
          <p:nvPr/>
        </p:nvCxnSpPr>
        <p:spPr>
          <a:xfrm>
            <a:off x="2412000" y="3674852"/>
            <a:ext cx="4320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E866332-A047-4148-97D7-EAB48C340489}"/>
              </a:ext>
            </a:extLst>
          </p:cNvPr>
          <p:cNvSpPr/>
          <p:nvPr/>
        </p:nvSpPr>
        <p:spPr>
          <a:xfrm>
            <a:off x="3834441" y="3906291"/>
            <a:ext cx="1475117" cy="63005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tx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７㎝</a:t>
            </a:r>
            <a:endParaRPr kumimoji="1" lang="en-US" altLang="ja-JP" sz="2800" dirty="0">
              <a:solidFill>
                <a:schemeClr val="tx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22356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楕円 1">
            <a:extLst>
              <a:ext uri="{FF2B5EF4-FFF2-40B4-BE49-F238E27FC236}">
                <a16:creationId xmlns:a16="http://schemas.microsoft.com/office/drawing/2014/main" id="{43EB67AC-0D58-4470-B913-187A9FB484FE}"/>
              </a:ext>
            </a:extLst>
          </p:cNvPr>
          <p:cNvSpPr/>
          <p:nvPr/>
        </p:nvSpPr>
        <p:spPr>
          <a:xfrm>
            <a:off x="2412000" y="1527792"/>
            <a:ext cx="4320000" cy="4320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5400" dirty="0">
                <a:solidFill>
                  <a:schemeClr val="tx1"/>
                </a:solidFill>
              </a:rPr>
              <a:t>・</a:t>
            </a:r>
            <a:endParaRPr kumimoji="1" lang="ja-JP" altLang="en-US" sz="3600" dirty="0">
              <a:solidFill>
                <a:schemeClr val="tx1"/>
              </a:solidFill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557356C-DF43-427A-A165-323E0756D245}"/>
              </a:ext>
            </a:extLst>
          </p:cNvPr>
          <p:cNvSpPr/>
          <p:nvPr/>
        </p:nvSpPr>
        <p:spPr>
          <a:xfrm>
            <a:off x="411578" y="225687"/>
            <a:ext cx="8320844" cy="63005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tx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①　直径７㎝の円の円周の長さ</a:t>
            </a:r>
            <a:endParaRPr kumimoji="1" lang="en-US" altLang="ja-JP" sz="2800" dirty="0">
              <a:solidFill>
                <a:schemeClr val="tx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4B8773E5-EC66-40CA-99F5-DE237CF9D75A}"/>
              </a:ext>
            </a:extLst>
          </p:cNvPr>
          <p:cNvCxnSpPr>
            <a:cxnSpLocks/>
          </p:cNvCxnSpPr>
          <p:nvPr/>
        </p:nvCxnSpPr>
        <p:spPr>
          <a:xfrm>
            <a:off x="2412000" y="3674852"/>
            <a:ext cx="43200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E866332-A047-4148-97D7-EAB48C340489}"/>
              </a:ext>
            </a:extLst>
          </p:cNvPr>
          <p:cNvSpPr/>
          <p:nvPr/>
        </p:nvSpPr>
        <p:spPr>
          <a:xfrm>
            <a:off x="3834441" y="3906291"/>
            <a:ext cx="1475117" cy="63005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tx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７㎝</a:t>
            </a:r>
            <a:endParaRPr kumimoji="1" lang="en-US" altLang="ja-JP" sz="2800" dirty="0">
              <a:solidFill>
                <a:schemeClr val="tx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42752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楕円 1">
            <a:extLst>
              <a:ext uri="{FF2B5EF4-FFF2-40B4-BE49-F238E27FC236}">
                <a16:creationId xmlns:a16="http://schemas.microsoft.com/office/drawing/2014/main" id="{43EB67AC-0D58-4470-B913-187A9FB484FE}"/>
              </a:ext>
            </a:extLst>
          </p:cNvPr>
          <p:cNvSpPr/>
          <p:nvPr/>
        </p:nvSpPr>
        <p:spPr>
          <a:xfrm>
            <a:off x="2412000" y="1527792"/>
            <a:ext cx="4320000" cy="4320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5400" dirty="0">
                <a:solidFill>
                  <a:schemeClr val="tx1"/>
                </a:solidFill>
              </a:rPr>
              <a:t>・</a:t>
            </a:r>
            <a:endParaRPr kumimoji="1" lang="ja-JP" altLang="en-US" sz="3600" dirty="0">
              <a:solidFill>
                <a:schemeClr val="tx1"/>
              </a:solidFill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557356C-DF43-427A-A165-323E0756D245}"/>
              </a:ext>
            </a:extLst>
          </p:cNvPr>
          <p:cNvSpPr/>
          <p:nvPr/>
        </p:nvSpPr>
        <p:spPr>
          <a:xfrm>
            <a:off x="411578" y="225687"/>
            <a:ext cx="8320844" cy="63005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tx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②　半径６㎝の円の円周の長さ</a:t>
            </a:r>
            <a:endParaRPr kumimoji="1" lang="en-US" altLang="ja-JP" sz="2800" dirty="0">
              <a:solidFill>
                <a:schemeClr val="tx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4B8773E5-EC66-40CA-99F5-DE237CF9D75A}"/>
              </a:ext>
            </a:extLst>
          </p:cNvPr>
          <p:cNvCxnSpPr>
            <a:cxnSpLocks/>
          </p:cNvCxnSpPr>
          <p:nvPr/>
        </p:nvCxnSpPr>
        <p:spPr>
          <a:xfrm>
            <a:off x="2412000" y="3674852"/>
            <a:ext cx="2160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E866332-A047-4148-97D7-EAB48C340489}"/>
              </a:ext>
            </a:extLst>
          </p:cNvPr>
          <p:cNvSpPr/>
          <p:nvPr/>
        </p:nvSpPr>
        <p:spPr>
          <a:xfrm>
            <a:off x="2790645" y="3716854"/>
            <a:ext cx="1475117" cy="63005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tx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６㎝</a:t>
            </a:r>
            <a:endParaRPr kumimoji="1" lang="en-US" altLang="ja-JP" sz="2800" dirty="0">
              <a:solidFill>
                <a:schemeClr val="tx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41160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楕円 1">
            <a:extLst>
              <a:ext uri="{FF2B5EF4-FFF2-40B4-BE49-F238E27FC236}">
                <a16:creationId xmlns:a16="http://schemas.microsoft.com/office/drawing/2014/main" id="{43EB67AC-0D58-4470-B913-187A9FB484FE}"/>
              </a:ext>
            </a:extLst>
          </p:cNvPr>
          <p:cNvSpPr/>
          <p:nvPr/>
        </p:nvSpPr>
        <p:spPr>
          <a:xfrm>
            <a:off x="2412000" y="1527792"/>
            <a:ext cx="4320000" cy="4320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5400" dirty="0">
                <a:solidFill>
                  <a:schemeClr val="tx1"/>
                </a:solidFill>
              </a:rPr>
              <a:t>・</a:t>
            </a:r>
            <a:endParaRPr kumimoji="1" lang="ja-JP" altLang="en-US" sz="3600" dirty="0">
              <a:solidFill>
                <a:schemeClr val="tx1"/>
              </a:solidFill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557356C-DF43-427A-A165-323E0756D245}"/>
              </a:ext>
            </a:extLst>
          </p:cNvPr>
          <p:cNvSpPr/>
          <p:nvPr/>
        </p:nvSpPr>
        <p:spPr>
          <a:xfrm>
            <a:off x="411578" y="225687"/>
            <a:ext cx="8320844" cy="63005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tx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②　半径６㎝の円の円周の長さ</a:t>
            </a:r>
            <a:endParaRPr kumimoji="1" lang="en-US" altLang="ja-JP" sz="2800" dirty="0">
              <a:solidFill>
                <a:schemeClr val="tx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4B8773E5-EC66-40CA-99F5-DE237CF9D75A}"/>
              </a:ext>
            </a:extLst>
          </p:cNvPr>
          <p:cNvCxnSpPr>
            <a:cxnSpLocks/>
          </p:cNvCxnSpPr>
          <p:nvPr/>
        </p:nvCxnSpPr>
        <p:spPr>
          <a:xfrm>
            <a:off x="2412000" y="3674852"/>
            <a:ext cx="2160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E866332-A047-4148-97D7-EAB48C340489}"/>
              </a:ext>
            </a:extLst>
          </p:cNvPr>
          <p:cNvSpPr/>
          <p:nvPr/>
        </p:nvSpPr>
        <p:spPr>
          <a:xfrm>
            <a:off x="2790645" y="3716854"/>
            <a:ext cx="1475117" cy="63005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tx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６㎝</a:t>
            </a:r>
            <a:endParaRPr kumimoji="1" lang="en-US" altLang="ja-JP" sz="2800" dirty="0">
              <a:solidFill>
                <a:schemeClr val="tx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A7C2A9B5-239F-4DC4-A468-9DA2A55F43FE}"/>
              </a:ext>
            </a:extLst>
          </p:cNvPr>
          <p:cNvCxnSpPr>
            <a:cxnSpLocks/>
          </p:cNvCxnSpPr>
          <p:nvPr/>
        </p:nvCxnSpPr>
        <p:spPr>
          <a:xfrm>
            <a:off x="2412000" y="3674852"/>
            <a:ext cx="43200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10314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ダイアグラム, 円グラフ, ベン図表&#10;&#10;自動的に生成された説明">
            <a:extLst>
              <a:ext uri="{FF2B5EF4-FFF2-40B4-BE49-F238E27FC236}">
                <a16:creationId xmlns:a16="http://schemas.microsoft.com/office/drawing/2014/main" id="{E91D3210-4E3B-4B52-B505-212C61BEE3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92" y="67924"/>
            <a:ext cx="4372166" cy="327912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図 4" descr="ダイアグラム, ベン図表&#10;&#10;自動的に生成された説明">
            <a:extLst>
              <a:ext uri="{FF2B5EF4-FFF2-40B4-BE49-F238E27FC236}">
                <a16:creationId xmlns:a16="http://schemas.microsoft.com/office/drawing/2014/main" id="{5D54B9AA-9738-45ED-ADC8-593514235E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7058" y="67924"/>
            <a:ext cx="4372166" cy="327912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図 6" descr="ダイアグラム, ベン図表&#10;&#10;自動的に生成された説明">
            <a:extLst>
              <a:ext uri="{FF2B5EF4-FFF2-40B4-BE49-F238E27FC236}">
                <a16:creationId xmlns:a16="http://schemas.microsoft.com/office/drawing/2014/main" id="{B5F7F2F3-88D8-4774-B16C-9C62720A918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92" y="3497048"/>
            <a:ext cx="4372166" cy="327912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図 8" descr="ダイアグラム, ベン図表&#10;&#10;自動的に生成された説明">
            <a:extLst>
              <a:ext uri="{FF2B5EF4-FFF2-40B4-BE49-F238E27FC236}">
                <a16:creationId xmlns:a16="http://schemas.microsoft.com/office/drawing/2014/main" id="{3013D239-01F3-448B-8CF2-9AC29155CD1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7058" y="3497048"/>
            <a:ext cx="4372166" cy="327912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0" name="矢印: 右 9">
            <a:extLst>
              <a:ext uri="{FF2B5EF4-FFF2-40B4-BE49-F238E27FC236}">
                <a16:creationId xmlns:a16="http://schemas.microsoft.com/office/drawing/2014/main" id="{2F35689D-7504-471E-B772-58F38786939D}"/>
              </a:ext>
            </a:extLst>
          </p:cNvPr>
          <p:cNvSpPr/>
          <p:nvPr/>
        </p:nvSpPr>
        <p:spPr>
          <a:xfrm>
            <a:off x="4299805" y="828135"/>
            <a:ext cx="484506" cy="14837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矢印: 右 10">
            <a:extLst>
              <a:ext uri="{FF2B5EF4-FFF2-40B4-BE49-F238E27FC236}">
                <a16:creationId xmlns:a16="http://schemas.microsoft.com/office/drawing/2014/main" id="{6887069B-14C6-433B-B614-DD621841E2CE}"/>
              </a:ext>
            </a:extLst>
          </p:cNvPr>
          <p:cNvSpPr/>
          <p:nvPr/>
        </p:nvSpPr>
        <p:spPr>
          <a:xfrm>
            <a:off x="4299805" y="4394738"/>
            <a:ext cx="484506" cy="14837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46156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</TotalTime>
  <Words>44</Words>
  <Application>Microsoft Office PowerPoint</Application>
  <PresentationFormat>画面に合わせる (4:3)</PresentationFormat>
  <Paragraphs>12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0" baseType="lpstr">
      <vt:lpstr>HGS創英角ｺﾞｼｯｸUB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Ishizaka Akira</dc:creator>
  <cp:lastModifiedBy>Ishizaka Akira</cp:lastModifiedBy>
  <cp:revision>8</cp:revision>
  <dcterms:created xsi:type="dcterms:W3CDTF">2021-11-24T04:03:18Z</dcterms:created>
  <dcterms:modified xsi:type="dcterms:W3CDTF">2021-12-25T06:31:55Z</dcterms:modified>
</cp:coreProperties>
</file>