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32" r:id="rId2"/>
    <p:sldId id="633" r:id="rId3"/>
    <p:sldId id="634" r:id="rId4"/>
    <p:sldId id="635" r:id="rId5"/>
    <p:sldId id="636" r:id="rId6"/>
    <p:sldId id="63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9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9AF24-97E3-4FD5-9D3C-80A1CE5575D9}" type="datetimeFigureOut">
              <a:rPr kumimoji="1" lang="ja-JP" altLang="en-US" smtClean="0"/>
              <a:t>2021/12/25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2478-B738-472C-9ADA-5EE17E6C73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6789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9AF24-97E3-4FD5-9D3C-80A1CE5575D9}" type="datetimeFigureOut">
              <a:rPr kumimoji="1" lang="ja-JP" altLang="en-US" smtClean="0"/>
              <a:t>2021/12/25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2478-B738-472C-9ADA-5EE17E6C73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432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9AF24-97E3-4FD5-9D3C-80A1CE5575D9}" type="datetimeFigureOut">
              <a:rPr kumimoji="1" lang="ja-JP" altLang="en-US" smtClean="0"/>
              <a:t>2021/12/25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2478-B738-472C-9ADA-5EE17E6C73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0808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9AF24-97E3-4FD5-9D3C-80A1CE5575D9}" type="datetimeFigureOut">
              <a:rPr kumimoji="1" lang="ja-JP" altLang="en-US" smtClean="0"/>
              <a:t>2021/12/25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2478-B738-472C-9ADA-5EE17E6C73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8126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9AF24-97E3-4FD5-9D3C-80A1CE5575D9}" type="datetimeFigureOut">
              <a:rPr kumimoji="1" lang="ja-JP" altLang="en-US" smtClean="0"/>
              <a:t>2021/12/25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2478-B738-472C-9ADA-5EE17E6C73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0025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9AF24-97E3-4FD5-9D3C-80A1CE5575D9}" type="datetimeFigureOut">
              <a:rPr kumimoji="1" lang="ja-JP" altLang="en-US" smtClean="0"/>
              <a:t>2021/12/25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2478-B738-472C-9ADA-5EE17E6C73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8871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9AF24-97E3-4FD5-9D3C-80A1CE5575D9}" type="datetimeFigureOut">
              <a:rPr kumimoji="1" lang="ja-JP" altLang="en-US" smtClean="0"/>
              <a:t>2021/12/25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2478-B738-472C-9ADA-5EE17E6C73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703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9AF24-97E3-4FD5-9D3C-80A1CE5575D9}" type="datetimeFigureOut">
              <a:rPr kumimoji="1" lang="ja-JP" altLang="en-US" smtClean="0"/>
              <a:t>2021/12/25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2478-B738-472C-9ADA-5EE17E6C73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074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9AF24-97E3-4FD5-9D3C-80A1CE5575D9}" type="datetimeFigureOut">
              <a:rPr kumimoji="1" lang="ja-JP" altLang="en-US" smtClean="0"/>
              <a:t>2021/12/25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2478-B738-472C-9ADA-5EE17E6C73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0410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9AF24-97E3-4FD5-9D3C-80A1CE5575D9}" type="datetimeFigureOut">
              <a:rPr kumimoji="1" lang="ja-JP" altLang="en-US" smtClean="0"/>
              <a:t>2021/12/25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2478-B738-472C-9ADA-5EE17E6C73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8967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9AF24-97E3-4FD5-9D3C-80A1CE5575D9}" type="datetimeFigureOut">
              <a:rPr kumimoji="1" lang="ja-JP" altLang="en-US" smtClean="0"/>
              <a:t>2021/12/25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2478-B738-472C-9ADA-5EE17E6C73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0218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9AF24-97E3-4FD5-9D3C-80A1CE5575D9}" type="datetimeFigureOut">
              <a:rPr kumimoji="1" lang="ja-JP" altLang="en-US" smtClean="0"/>
              <a:t>2021/12/25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C2478-B738-472C-9ADA-5EE17E6C73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373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D7A63B3-BE29-476C-863F-2EC3B3EA46FD}"/>
              </a:ext>
            </a:extLst>
          </p:cNvPr>
          <p:cNvSpPr/>
          <p:nvPr/>
        </p:nvSpPr>
        <p:spPr>
          <a:xfrm>
            <a:off x="1004977" y="782962"/>
            <a:ext cx="7591246" cy="292571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２．５１＋０．３６について、０．０１のいくつ分かを考えると，</a:t>
            </a:r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２５１＋３６＝２８７という整数のたし算に表すことができ</a:t>
            </a:r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ます。０．０１が２８７個分なので，答えは２．８７です。</a:t>
            </a:r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D004FD3-036D-4013-90E4-254DEDFFFE7D}"/>
              </a:ext>
            </a:extLst>
          </p:cNvPr>
          <p:cNvSpPr/>
          <p:nvPr/>
        </p:nvSpPr>
        <p:spPr>
          <a:xfrm>
            <a:off x="1664897" y="4004511"/>
            <a:ext cx="7315201" cy="789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０．７５＋０．９も，同じように考えることができるのかな。</a:t>
            </a:r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E3A28FC-221A-47F9-B8D4-2BBC4229126B}"/>
              </a:ext>
            </a:extLst>
          </p:cNvPr>
          <p:cNvSpPr/>
          <p:nvPr/>
        </p:nvSpPr>
        <p:spPr>
          <a:xfrm>
            <a:off x="81951" y="5089584"/>
            <a:ext cx="8980098" cy="1528237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０．７５＋０．９について，</a:t>
            </a:r>
            <a:r>
              <a:rPr kumimoji="1" lang="en-US" altLang="ja-JP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はなこさんの説明</a:t>
            </a:r>
            <a:r>
              <a:rPr kumimoji="1" lang="en-US" altLang="ja-JP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と同じように，ある数の</a:t>
            </a:r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いくつ分かを考え，整数のたし算に表して説明すると，どのようになりますか。言葉を式を使って書きましょう。</a:t>
            </a:r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A20F542-2C7C-41FE-A0C5-7CCA442BA2B6}"/>
              </a:ext>
            </a:extLst>
          </p:cNvPr>
          <p:cNvSpPr/>
          <p:nvPr/>
        </p:nvSpPr>
        <p:spPr>
          <a:xfrm>
            <a:off x="927339" y="141222"/>
            <a:ext cx="3644661" cy="493824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en-US" altLang="ja-JP" sz="28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kumimoji="1" lang="ja-JP" altLang="en-US" sz="28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はなこさんの説明</a:t>
            </a:r>
            <a:r>
              <a:rPr kumimoji="1" lang="en-US" altLang="ja-JP" sz="28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</a:p>
        </p:txBody>
      </p:sp>
      <p:pic>
        <p:nvPicPr>
          <p:cNvPr id="1026" name="Picture 2" descr="指で数を数える男の子のイラスト | かわいいフリー素材集 いらすとや">
            <a:extLst>
              <a:ext uri="{FF2B5EF4-FFF2-40B4-BE49-F238E27FC236}">
                <a16:creationId xmlns:a16="http://schemas.microsoft.com/office/drawing/2014/main" id="{B5CDA423-74BF-4A64-97E3-2976161531D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19"/>
          <a:stretch/>
        </p:blipFill>
        <p:spPr bwMode="auto">
          <a:xfrm>
            <a:off x="133709" y="3853758"/>
            <a:ext cx="1575488" cy="1087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1494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D7A63B3-BE29-476C-863F-2EC3B3EA46FD}"/>
              </a:ext>
            </a:extLst>
          </p:cNvPr>
          <p:cNvSpPr/>
          <p:nvPr/>
        </p:nvSpPr>
        <p:spPr>
          <a:xfrm>
            <a:off x="1004977" y="782962"/>
            <a:ext cx="7591246" cy="292571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２．５１＋０．３６について、０．０１のいくつ分かを考えると，</a:t>
            </a:r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２５１＋３６＝２８７という整数のたし算に表すことができ</a:t>
            </a:r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ます。０．０１が２８７個分なので，答えは２．８７です。</a:t>
            </a:r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D004FD3-036D-4013-90E4-254DEDFFFE7D}"/>
              </a:ext>
            </a:extLst>
          </p:cNvPr>
          <p:cNvSpPr/>
          <p:nvPr/>
        </p:nvSpPr>
        <p:spPr>
          <a:xfrm>
            <a:off x="1664897" y="4004511"/>
            <a:ext cx="7315201" cy="789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０．７５＋０．９も，同じように考えることができるのかな。</a:t>
            </a:r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E3A28FC-221A-47F9-B8D4-2BBC4229126B}"/>
              </a:ext>
            </a:extLst>
          </p:cNvPr>
          <p:cNvSpPr/>
          <p:nvPr/>
        </p:nvSpPr>
        <p:spPr>
          <a:xfrm>
            <a:off x="81951" y="5089584"/>
            <a:ext cx="8980098" cy="1528237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０．７５＋０．９について，</a:t>
            </a:r>
            <a:r>
              <a:rPr kumimoji="1" lang="en-US" altLang="ja-JP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はなこさんの説明</a:t>
            </a:r>
            <a:r>
              <a:rPr kumimoji="1" lang="en-US" altLang="ja-JP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と同じように，ある数の</a:t>
            </a:r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いくつ分かを考え，整数のたし算に表して説明すると，どのようになりますか。言葉を式を使って書きましょう。</a:t>
            </a:r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A20F542-2C7C-41FE-A0C5-7CCA442BA2B6}"/>
              </a:ext>
            </a:extLst>
          </p:cNvPr>
          <p:cNvSpPr/>
          <p:nvPr/>
        </p:nvSpPr>
        <p:spPr>
          <a:xfrm>
            <a:off x="927339" y="141222"/>
            <a:ext cx="3644661" cy="493824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en-US" altLang="ja-JP" sz="28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kumimoji="1" lang="ja-JP" altLang="en-US" sz="28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はなこさんの説明</a:t>
            </a:r>
            <a:r>
              <a:rPr kumimoji="1" lang="en-US" altLang="ja-JP" sz="28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</a:p>
        </p:txBody>
      </p:sp>
      <p:pic>
        <p:nvPicPr>
          <p:cNvPr id="1026" name="Picture 2" descr="指で数を数える男の子のイラスト | かわいいフリー素材集 いらすとや">
            <a:extLst>
              <a:ext uri="{FF2B5EF4-FFF2-40B4-BE49-F238E27FC236}">
                <a16:creationId xmlns:a16="http://schemas.microsoft.com/office/drawing/2014/main" id="{B5CDA423-74BF-4A64-97E3-2976161531D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19"/>
          <a:stretch/>
        </p:blipFill>
        <p:spPr bwMode="auto">
          <a:xfrm>
            <a:off x="133709" y="3853758"/>
            <a:ext cx="1575488" cy="1087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B2AADA96-1874-4B01-8FC5-3903A5EA5935}"/>
              </a:ext>
            </a:extLst>
          </p:cNvPr>
          <p:cNvSpPr/>
          <p:nvPr/>
        </p:nvSpPr>
        <p:spPr>
          <a:xfrm>
            <a:off x="1155939" y="141221"/>
            <a:ext cx="3148642" cy="493823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CEB0F336-38B0-4DD4-93D0-FD3F79AAD8E5}"/>
              </a:ext>
            </a:extLst>
          </p:cNvPr>
          <p:cNvSpPr/>
          <p:nvPr/>
        </p:nvSpPr>
        <p:spPr>
          <a:xfrm>
            <a:off x="3355675" y="5232245"/>
            <a:ext cx="2622431" cy="43531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1CB7A6A-FDF6-46B6-B6E4-938FC7C07774}"/>
              </a:ext>
            </a:extLst>
          </p:cNvPr>
          <p:cNvCxnSpPr>
            <a:cxnSpLocks/>
          </p:cNvCxnSpPr>
          <p:nvPr/>
        </p:nvCxnSpPr>
        <p:spPr>
          <a:xfrm>
            <a:off x="3053750" y="635044"/>
            <a:ext cx="1746850" cy="459720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3353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D7A63B3-BE29-476C-863F-2EC3B3EA46FD}"/>
              </a:ext>
            </a:extLst>
          </p:cNvPr>
          <p:cNvSpPr/>
          <p:nvPr/>
        </p:nvSpPr>
        <p:spPr>
          <a:xfrm>
            <a:off x="1004977" y="782962"/>
            <a:ext cx="7591246" cy="292571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２．５１＋０．３６について、０．０１のいくつ分かを考えると，</a:t>
            </a:r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２５１＋３６＝２８７という整数のたし算に表すことができ</a:t>
            </a:r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ます。０．０１が２８７個分なので，答えは２．８７です。</a:t>
            </a:r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D004FD3-036D-4013-90E4-254DEDFFFE7D}"/>
              </a:ext>
            </a:extLst>
          </p:cNvPr>
          <p:cNvSpPr/>
          <p:nvPr/>
        </p:nvSpPr>
        <p:spPr>
          <a:xfrm>
            <a:off x="1664897" y="4004511"/>
            <a:ext cx="7315201" cy="789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０．７５＋０．９も，同じように考えることができるのかな。</a:t>
            </a:r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E3A28FC-221A-47F9-B8D4-2BBC4229126B}"/>
              </a:ext>
            </a:extLst>
          </p:cNvPr>
          <p:cNvSpPr/>
          <p:nvPr/>
        </p:nvSpPr>
        <p:spPr>
          <a:xfrm>
            <a:off x="81951" y="5089584"/>
            <a:ext cx="8980098" cy="1528237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０．７５＋０．９について，</a:t>
            </a:r>
            <a:r>
              <a:rPr kumimoji="1" lang="en-US" altLang="ja-JP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はなこさんの説明</a:t>
            </a:r>
            <a:r>
              <a:rPr kumimoji="1" lang="en-US" altLang="ja-JP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と同じように，ある数の</a:t>
            </a:r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いくつ分かを考え，整数のたし算に表して説明すると，どのようになりますか。言葉を式を使って書きましょう。</a:t>
            </a:r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A20F542-2C7C-41FE-A0C5-7CCA442BA2B6}"/>
              </a:ext>
            </a:extLst>
          </p:cNvPr>
          <p:cNvSpPr/>
          <p:nvPr/>
        </p:nvSpPr>
        <p:spPr>
          <a:xfrm>
            <a:off x="927339" y="141222"/>
            <a:ext cx="3644661" cy="493824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en-US" altLang="ja-JP" sz="28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kumimoji="1" lang="ja-JP" altLang="en-US" sz="28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はなこさんの説明</a:t>
            </a:r>
            <a:r>
              <a:rPr kumimoji="1" lang="en-US" altLang="ja-JP" sz="28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</a:p>
        </p:txBody>
      </p:sp>
      <p:pic>
        <p:nvPicPr>
          <p:cNvPr id="1026" name="Picture 2" descr="指で数を数える男の子のイラスト | かわいいフリー素材集 いらすとや">
            <a:extLst>
              <a:ext uri="{FF2B5EF4-FFF2-40B4-BE49-F238E27FC236}">
                <a16:creationId xmlns:a16="http://schemas.microsoft.com/office/drawing/2014/main" id="{B5CDA423-74BF-4A64-97E3-2976161531D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19"/>
          <a:stretch/>
        </p:blipFill>
        <p:spPr bwMode="auto">
          <a:xfrm>
            <a:off x="133709" y="3853758"/>
            <a:ext cx="1575488" cy="1087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B2AADA96-1874-4B01-8FC5-3903A5EA5935}"/>
              </a:ext>
            </a:extLst>
          </p:cNvPr>
          <p:cNvSpPr/>
          <p:nvPr/>
        </p:nvSpPr>
        <p:spPr>
          <a:xfrm>
            <a:off x="1155939" y="141221"/>
            <a:ext cx="3148642" cy="493823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CEB0F336-38B0-4DD4-93D0-FD3F79AAD8E5}"/>
              </a:ext>
            </a:extLst>
          </p:cNvPr>
          <p:cNvSpPr/>
          <p:nvPr/>
        </p:nvSpPr>
        <p:spPr>
          <a:xfrm>
            <a:off x="3355675" y="5232245"/>
            <a:ext cx="2622431" cy="43531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1CB7A6A-FDF6-46B6-B6E4-938FC7C07774}"/>
              </a:ext>
            </a:extLst>
          </p:cNvPr>
          <p:cNvCxnSpPr>
            <a:cxnSpLocks/>
          </p:cNvCxnSpPr>
          <p:nvPr/>
        </p:nvCxnSpPr>
        <p:spPr>
          <a:xfrm>
            <a:off x="3053750" y="635044"/>
            <a:ext cx="1746850" cy="459720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F6E7C0F-A6FC-4183-A094-0777CF122B3F}"/>
              </a:ext>
            </a:extLst>
          </p:cNvPr>
          <p:cNvSpPr/>
          <p:nvPr/>
        </p:nvSpPr>
        <p:spPr>
          <a:xfrm>
            <a:off x="1155939" y="1625755"/>
            <a:ext cx="1966823" cy="353683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０．７５＋０．９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7CE62C3-9388-4DC7-B635-F4AB7CFCD233}"/>
              </a:ext>
            </a:extLst>
          </p:cNvPr>
          <p:cNvSpPr/>
          <p:nvPr/>
        </p:nvSpPr>
        <p:spPr>
          <a:xfrm>
            <a:off x="1004977" y="2356340"/>
            <a:ext cx="2281687" cy="353683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７５＋９０＝１６５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52402F9-202A-4283-9787-347E90A53871}"/>
              </a:ext>
            </a:extLst>
          </p:cNvPr>
          <p:cNvSpPr/>
          <p:nvPr/>
        </p:nvSpPr>
        <p:spPr>
          <a:xfrm>
            <a:off x="2631057" y="3138879"/>
            <a:ext cx="1135811" cy="353683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１６５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413F850-D632-4C10-8CD3-5AAFD6329EF6}"/>
              </a:ext>
            </a:extLst>
          </p:cNvPr>
          <p:cNvSpPr/>
          <p:nvPr/>
        </p:nvSpPr>
        <p:spPr>
          <a:xfrm>
            <a:off x="5815641" y="3138879"/>
            <a:ext cx="1135811" cy="353683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１．６５</a:t>
            </a:r>
          </a:p>
        </p:txBody>
      </p:sp>
    </p:spTree>
    <p:extLst>
      <p:ext uri="{BB962C8B-B14F-4D97-AF65-F5344CB8AC3E}">
        <p14:creationId xmlns:p14="http://schemas.microsoft.com/office/powerpoint/2010/main" val="3211236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D7A63B3-BE29-476C-863F-2EC3B3EA46FD}"/>
              </a:ext>
            </a:extLst>
          </p:cNvPr>
          <p:cNvSpPr/>
          <p:nvPr/>
        </p:nvSpPr>
        <p:spPr>
          <a:xfrm>
            <a:off x="1004977" y="782962"/>
            <a:ext cx="7591246" cy="292571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２．５１＋０．３６について、０．０１のいくつ分かを考えると，</a:t>
            </a:r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２５１＋３６＝２８７という整数のたし算に表すことができ</a:t>
            </a:r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ます。０．０１が２８７個分なので，答えは２．８７です。</a:t>
            </a:r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D004FD3-036D-4013-90E4-254DEDFFFE7D}"/>
              </a:ext>
            </a:extLst>
          </p:cNvPr>
          <p:cNvSpPr/>
          <p:nvPr/>
        </p:nvSpPr>
        <p:spPr>
          <a:xfrm>
            <a:off x="1664897" y="4004511"/>
            <a:ext cx="7315201" cy="789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０．７５＋０．９も，同じように考えることができるのかな。</a:t>
            </a:r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E3A28FC-221A-47F9-B8D4-2BBC4229126B}"/>
              </a:ext>
            </a:extLst>
          </p:cNvPr>
          <p:cNvSpPr/>
          <p:nvPr/>
        </p:nvSpPr>
        <p:spPr>
          <a:xfrm>
            <a:off x="81951" y="5089584"/>
            <a:ext cx="8980098" cy="1528237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０．７５＋０．９について，</a:t>
            </a:r>
            <a:r>
              <a:rPr kumimoji="1" lang="en-US" altLang="ja-JP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はなこさんの説明</a:t>
            </a:r>
            <a:r>
              <a:rPr kumimoji="1" lang="en-US" altLang="ja-JP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と同じように，ある数の</a:t>
            </a:r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いくつ分かを考え，整数のたし算に表して説明すると，どのようになりますか。言葉を式を使って書きましょう。</a:t>
            </a:r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A20F542-2C7C-41FE-A0C5-7CCA442BA2B6}"/>
              </a:ext>
            </a:extLst>
          </p:cNvPr>
          <p:cNvSpPr/>
          <p:nvPr/>
        </p:nvSpPr>
        <p:spPr>
          <a:xfrm>
            <a:off x="927339" y="141222"/>
            <a:ext cx="3644661" cy="493824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en-US" altLang="ja-JP" sz="28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kumimoji="1" lang="ja-JP" altLang="en-US" sz="28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はなこさんの説明</a:t>
            </a:r>
            <a:r>
              <a:rPr kumimoji="1" lang="en-US" altLang="ja-JP" sz="28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</a:p>
        </p:txBody>
      </p:sp>
      <p:pic>
        <p:nvPicPr>
          <p:cNvPr id="1026" name="Picture 2" descr="指で数を数える男の子のイラスト | かわいいフリー素材集 いらすとや">
            <a:extLst>
              <a:ext uri="{FF2B5EF4-FFF2-40B4-BE49-F238E27FC236}">
                <a16:creationId xmlns:a16="http://schemas.microsoft.com/office/drawing/2014/main" id="{B5CDA423-74BF-4A64-97E3-2976161531D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19"/>
          <a:stretch/>
        </p:blipFill>
        <p:spPr bwMode="auto">
          <a:xfrm>
            <a:off x="133709" y="3853758"/>
            <a:ext cx="1575488" cy="1087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B2AADA96-1874-4B01-8FC5-3903A5EA5935}"/>
              </a:ext>
            </a:extLst>
          </p:cNvPr>
          <p:cNvSpPr/>
          <p:nvPr/>
        </p:nvSpPr>
        <p:spPr>
          <a:xfrm>
            <a:off x="1155939" y="141221"/>
            <a:ext cx="3148642" cy="493823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CEB0F336-38B0-4DD4-93D0-FD3F79AAD8E5}"/>
              </a:ext>
            </a:extLst>
          </p:cNvPr>
          <p:cNvSpPr/>
          <p:nvPr/>
        </p:nvSpPr>
        <p:spPr>
          <a:xfrm>
            <a:off x="3355675" y="5232245"/>
            <a:ext cx="2622431" cy="43531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1CB7A6A-FDF6-46B6-B6E4-938FC7C07774}"/>
              </a:ext>
            </a:extLst>
          </p:cNvPr>
          <p:cNvCxnSpPr>
            <a:cxnSpLocks/>
          </p:cNvCxnSpPr>
          <p:nvPr/>
        </p:nvCxnSpPr>
        <p:spPr>
          <a:xfrm>
            <a:off x="3053750" y="635044"/>
            <a:ext cx="1746850" cy="459720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F6E7C0F-A6FC-4183-A094-0777CF122B3F}"/>
              </a:ext>
            </a:extLst>
          </p:cNvPr>
          <p:cNvSpPr/>
          <p:nvPr/>
        </p:nvSpPr>
        <p:spPr>
          <a:xfrm>
            <a:off x="1155939" y="1625755"/>
            <a:ext cx="1966823" cy="353683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０．７５＋０．９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7CE62C3-9388-4DC7-B635-F4AB7CFCD233}"/>
              </a:ext>
            </a:extLst>
          </p:cNvPr>
          <p:cNvSpPr/>
          <p:nvPr/>
        </p:nvSpPr>
        <p:spPr>
          <a:xfrm>
            <a:off x="1004977" y="2356340"/>
            <a:ext cx="2281687" cy="353683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７５＋９０＝１６５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52402F9-202A-4283-9787-347E90A53871}"/>
              </a:ext>
            </a:extLst>
          </p:cNvPr>
          <p:cNvSpPr/>
          <p:nvPr/>
        </p:nvSpPr>
        <p:spPr>
          <a:xfrm>
            <a:off x="2631057" y="3138879"/>
            <a:ext cx="1135811" cy="353683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１６５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413F850-D632-4C10-8CD3-5AAFD6329EF6}"/>
              </a:ext>
            </a:extLst>
          </p:cNvPr>
          <p:cNvSpPr/>
          <p:nvPr/>
        </p:nvSpPr>
        <p:spPr>
          <a:xfrm>
            <a:off x="5815641" y="3138879"/>
            <a:ext cx="1135811" cy="353683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１．６５</a:t>
            </a: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3D79FCCA-71BD-423E-A299-5F071BE78E94}"/>
              </a:ext>
            </a:extLst>
          </p:cNvPr>
          <p:cNvCxnSpPr>
            <a:cxnSpLocks/>
          </p:cNvCxnSpPr>
          <p:nvPr/>
        </p:nvCxnSpPr>
        <p:spPr>
          <a:xfrm flipV="1">
            <a:off x="1264757" y="1490408"/>
            <a:ext cx="1858005" cy="105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4D032312-B128-4F7D-B2BB-9B680EAE1BB6}"/>
              </a:ext>
            </a:extLst>
          </p:cNvPr>
          <p:cNvCxnSpPr>
            <a:cxnSpLocks/>
          </p:cNvCxnSpPr>
          <p:nvPr/>
        </p:nvCxnSpPr>
        <p:spPr>
          <a:xfrm flipV="1">
            <a:off x="1061542" y="2211260"/>
            <a:ext cx="2225122" cy="290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DF75D916-2BC9-4773-B462-CDE636F91C01}"/>
              </a:ext>
            </a:extLst>
          </p:cNvPr>
          <p:cNvCxnSpPr>
            <a:cxnSpLocks/>
          </p:cNvCxnSpPr>
          <p:nvPr/>
        </p:nvCxnSpPr>
        <p:spPr>
          <a:xfrm>
            <a:off x="2942595" y="2955861"/>
            <a:ext cx="64599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32351B85-A6BD-4B89-8C44-00E3BB9F1E17}"/>
              </a:ext>
            </a:extLst>
          </p:cNvPr>
          <p:cNvCxnSpPr>
            <a:cxnSpLocks/>
          </p:cNvCxnSpPr>
          <p:nvPr/>
        </p:nvCxnSpPr>
        <p:spPr>
          <a:xfrm flipV="1">
            <a:off x="6060549" y="2933644"/>
            <a:ext cx="890903" cy="200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941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D7A63B3-BE29-476C-863F-2EC3B3EA46FD}"/>
              </a:ext>
            </a:extLst>
          </p:cNvPr>
          <p:cNvSpPr/>
          <p:nvPr/>
        </p:nvSpPr>
        <p:spPr>
          <a:xfrm>
            <a:off x="1004977" y="782962"/>
            <a:ext cx="7591246" cy="292571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２．５１＋０．３６について、０．０１のいくつ分かを考えると，</a:t>
            </a:r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２５１＋３６＝２８７という整数のたし算に表すことができ</a:t>
            </a:r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ます。０．０１が２８７個分なので，答えは２．８７です。</a:t>
            </a:r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kumimoji="1" lang="en-US" altLang="ja-JP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A20F542-2C7C-41FE-A0C5-7CCA442BA2B6}"/>
              </a:ext>
            </a:extLst>
          </p:cNvPr>
          <p:cNvSpPr/>
          <p:nvPr/>
        </p:nvSpPr>
        <p:spPr>
          <a:xfrm>
            <a:off x="927339" y="141222"/>
            <a:ext cx="3644661" cy="493824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en-US" altLang="ja-JP" sz="28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kumimoji="1" lang="ja-JP" altLang="en-US" sz="28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はなこさんの説明</a:t>
            </a:r>
            <a:r>
              <a:rPr kumimoji="1" lang="en-US" altLang="ja-JP" sz="28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F6E7C0F-A6FC-4183-A094-0777CF122B3F}"/>
              </a:ext>
            </a:extLst>
          </p:cNvPr>
          <p:cNvSpPr/>
          <p:nvPr/>
        </p:nvSpPr>
        <p:spPr>
          <a:xfrm>
            <a:off x="1155939" y="1625755"/>
            <a:ext cx="1966823" cy="353683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０．７５＋０．９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7CE62C3-9388-4DC7-B635-F4AB7CFCD233}"/>
              </a:ext>
            </a:extLst>
          </p:cNvPr>
          <p:cNvSpPr/>
          <p:nvPr/>
        </p:nvSpPr>
        <p:spPr>
          <a:xfrm>
            <a:off x="1004977" y="2356340"/>
            <a:ext cx="2281687" cy="353683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７５＋９０＝１６５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52402F9-202A-4283-9787-347E90A53871}"/>
              </a:ext>
            </a:extLst>
          </p:cNvPr>
          <p:cNvSpPr/>
          <p:nvPr/>
        </p:nvSpPr>
        <p:spPr>
          <a:xfrm>
            <a:off x="2631057" y="3138879"/>
            <a:ext cx="1135811" cy="353683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１６５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413F850-D632-4C10-8CD3-5AAFD6329EF6}"/>
              </a:ext>
            </a:extLst>
          </p:cNvPr>
          <p:cNvSpPr/>
          <p:nvPr/>
        </p:nvSpPr>
        <p:spPr>
          <a:xfrm>
            <a:off x="5815641" y="3138879"/>
            <a:ext cx="1135811" cy="353683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１．６５</a:t>
            </a: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3D79FCCA-71BD-423E-A299-5F071BE78E94}"/>
              </a:ext>
            </a:extLst>
          </p:cNvPr>
          <p:cNvCxnSpPr>
            <a:cxnSpLocks/>
          </p:cNvCxnSpPr>
          <p:nvPr/>
        </p:nvCxnSpPr>
        <p:spPr>
          <a:xfrm flipV="1">
            <a:off x="1264757" y="1490408"/>
            <a:ext cx="1858005" cy="105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4D032312-B128-4F7D-B2BB-9B680EAE1BB6}"/>
              </a:ext>
            </a:extLst>
          </p:cNvPr>
          <p:cNvCxnSpPr>
            <a:cxnSpLocks/>
          </p:cNvCxnSpPr>
          <p:nvPr/>
        </p:nvCxnSpPr>
        <p:spPr>
          <a:xfrm flipV="1">
            <a:off x="1061542" y="2211260"/>
            <a:ext cx="2225122" cy="290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DF75D916-2BC9-4773-B462-CDE636F91C01}"/>
              </a:ext>
            </a:extLst>
          </p:cNvPr>
          <p:cNvCxnSpPr>
            <a:cxnSpLocks/>
          </p:cNvCxnSpPr>
          <p:nvPr/>
        </p:nvCxnSpPr>
        <p:spPr>
          <a:xfrm>
            <a:off x="2942595" y="2955861"/>
            <a:ext cx="64599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32351B85-A6BD-4B89-8C44-00E3BB9F1E17}"/>
              </a:ext>
            </a:extLst>
          </p:cNvPr>
          <p:cNvCxnSpPr>
            <a:cxnSpLocks/>
          </p:cNvCxnSpPr>
          <p:nvPr/>
        </p:nvCxnSpPr>
        <p:spPr>
          <a:xfrm flipV="1">
            <a:off x="6060549" y="2933644"/>
            <a:ext cx="890903" cy="200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5495CAA5-20A2-4C5C-85B5-CDF1B6BB324D}"/>
              </a:ext>
            </a:extLst>
          </p:cNvPr>
          <p:cNvSpPr/>
          <p:nvPr/>
        </p:nvSpPr>
        <p:spPr>
          <a:xfrm>
            <a:off x="168214" y="4424247"/>
            <a:ext cx="8807570" cy="1671073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kumimoji="1" lang="ja-JP" altLang="en-US" sz="28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０．７５＋０．９について、０．０１のいくつ分かを考えると，</a:t>
            </a:r>
            <a:endParaRPr kumimoji="1" lang="en-US" altLang="ja-JP" sz="28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28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７５＋９５＝１６５という整数のたし算に表すことができ</a:t>
            </a:r>
            <a:endParaRPr kumimoji="1" lang="en-US" altLang="ja-JP" sz="28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28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ます。０．０１が１６５個分なので，答えは１．６５です。</a:t>
            </a:r>
            <a:endParaRPr kumimoji="1" lang="en-US" altLang="ja-JP" sz="28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6" name="矢印: 下 5">
            <a:extLst>
              <a:ext uri="{FF2B5EF4-FFF2-40B4-BE49-F238E27FC236}">
                <a16:creationId xmlns:a16="http://schemas.microsoft.com/office/drawing/2014/main" id="{3C026D01-59ED-4078-84EA-6D841232CAD6}"/>
              </a:ext>
            </a:extLst>
          </p:cNvPr>
          <p:cNvSpPr/>
          <p:nvPr/>
        </p:nvSpPr>
        <p:spPr>
          <a:xfrm>
            <a:off x="3541142" y="3767591"/>
            <a:ext cx="2061713" cy="5977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7045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テキスト&#10;&#10;低い精度で自動的に生成された説明">
            <a:extLst>
              <a:ext uri="{FF2B5EF4-FFF2-40B4-BE49-F238E27FC236}">
                <a16:creationId xmlns:a16="http://schemas.microsoft.com/office/drawing/2014/main" id="{9D00BF36-31EF-4C0B-A8BD-42734E4D9B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4" y="80488"/>
            <a:ext cx="4355412" cy="32665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図 4" descr="テキスト&#10;&#10;自動的に生成された説明">
            <a:extLst>
              <a:ext uri="{FF2B5EF4-FFF2-40B4-BE49-F238E27FC236}">
                <a16:creationId xmlns:a16="http://schemas.microsoft.com/office/drawing/2014/main" id="{B8561E1E-E87C-4DFA-A5A1-5276186DF2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9414" y="80489"/>
            <a:ext cx="4355412" cy="32665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図 6" descr="テキスト&#10;&#10;自動的に生成された説明">
            <a:extLst>
              <a:ext uri="{FF2B5EF4-FFF2-40B4-BE49-F238E27FC236}">
                <a16:creationId xmlns:a16="http://schemas.microsoft.com/office/drawing/2014/main" id="{631DAAF4-30E7-48F3-AEA9-6FC7527864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4" y="3510952"/>
            <a:ext cx="4355412" cy="32665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図 8" descr="テキスト, 手紙&#10;&#10;自動的に生成された説明">
            <a:extLst>
              <a:ext uri="{FF2B5EF4-FFF2-40B4-BE49-F238E27FC236}">
                <a16:creationId xmlns:a16="http://schemas.microsoft.com/office/drawing/2014/main" id="{B099B38B-7D71-4724-835B-C0145CCFB76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9414" y="3510952"/>
            <a:ext cx="4355412" cy="326655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12DFE07-AF84-4C9F-ADC8-40F9F2AF2764}"/>
              </a:ext>
            </a:extLst>
          </p:cNvPr>
          <p:cNvSpPr/>
          <p:nvPr/>
        </p:nvSpPr>
        <p:spPr>
          <a:xfrm>
            <a:off x="59174" y="80488"/>
            <a:ext cx="422695" cy="3709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A387A60-80F0-4A43-8C76-E1BC0CF7A1E9}"/>
              </a:ext>
            </a:extLst>
          </p:cNvPr>
          <p:cNvSpPr/>
          <p:nvPr/>
        </p:nvSpPr>
        <p:spPr>
          <a:xfrm>
            <a:off x="4729414" y="80488"/>
            <a:ext cx="422695" cy="3709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②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865BF13-C87C-4B18-A106-2A5C1A1C3113}"/>
              </a:ext>
            </a:extLst>
          </p:cNvPr>
          <p:cNvSpPr/>
          <p:nvPr/>
        </p:nvSpPr>
        <p:spPr>
          <a:xfrm>
            <a:off x="59174" y="3510951"/>
            <a:ext cx="422695" cy="3709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③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EA037E2-56DA-43AB-8B0F-063C9B4A621F}"/>
              </a:ext>
            </a:extLst>
          </p:cNvPr>
          <p:cNvSpPr/>
          <p:nvPr/>
        </p:nvSpPr>
        <p:spPr>
          <a:xfrm>
            <a:off x="4729414" y="3510951"/>
            <a:ext cx="422695" cy="3709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④</a:t>
            </a:r>
          </a:p>
        </p:txBody>
      </p:sp>
    </p:spTree>
    <p:extLst>
      <p:ext uri="{BB962C8B-B14F-4D97-AF65-F5344CB8AC3E}">
        <p14:creationId xmlns:p14="http://schemas.microsoft.com/office/powerpoint/2010/main" val="2689045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278</TotalTime>
  <Words>578</Words>
  <Application>Microsoft Office PowerPoint</Application>
  <PresentationFormat>画面に合わせる (4:3)</PresentationFormat>
  <Paragraphs>66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HGP教科書体</vt:lpstr>
      <vt:lpstr>HGP創英角ｺﾞｼｯｸUB</vt:lpstr>
      <vt:lpstr>UD デジタル 教科書体 NK-B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Akira Ishizaka</dc:creator>
  <cp:lastModifiedBy>Ishizaka Akira</cp:lastModifiedBy>
  <cp:revision>44</cp:revision>
  <dcterms:created xsi:type="dcterms:W3CDTF">2020-11-04T20:18:08Z</dcterms:created>
  <dcterms:modified xsi:type="dcterms:W3CDTF">2021-12-25T02:28:22Z</dcterms:modified>
</cp:coreProperties>
</file>