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タイトル&amp;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タイトルテキスト</a:t>
            </a:r>
          </a:p>
        </p:txBody>
      </p:sp>
      <p:sp>
        <p:nvSpPr>
          <p:cNvPr id="12" name="本文レベル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ここに引用を入力してください。”"/>
          <p:cNvSpPr txBox="1"/>
          <p:nvPr>
            <p:ph type="body" sz="quarter" idx="22"/>
          </p:nvPr>
        </p:nvSpPr>
        <p:spPr>
          <a:xfrm>
            <a:off x="1270000" y="42672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/>
            <a:r>
              <a:t>“ここに引用を入力してください。”</a:t>
            </a:r>
          </a:p>
        </p:txBody>
      </p:sp>
      <p:sp>
        <p:nvSpPr>
          <p:cNvPr id="9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eg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eg"/>
          <p:cNvSpPr/>
          <p:nvPr>
            <p:ph type="pic" idx="21"/>
          </p:nvPr>
        </p:nvSpPr>
        <p:spPr>
          <a:xfrm>
            <a:off x="1625600" y="374650"/>
            <a:ext cx="9753600" cy="650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タイトルテキスト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タイトルテキスト</a:t>
            </a:r>
          </a:p>
        </p:txBody>
      </p:sp>
      <p:sp>
        <p:nvSpPr>
          <p:cNvPr id="22" name="本文レベル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テキスト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3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eg"/>
          <p:cNvSpPr/>
          <p:nvPr>
            <p:ph type="pic" idx="21"/>
          </p:nvPr>
        </p:nvSpPr>
        <p:spPr>
          <a:xfrm>
            <a:off x="6375400" y="635000"/>
            <a:ext cx="82169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タイトルテキスト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40" name="本文レベル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49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57" name="本文レベル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8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eg"/>
          <p:cNvSpPr/>
          <p:nvPr>
            <p:ph type="pic" idx="21"/>
          </p:nvPr>
        </p:nvSpPr>
        <p:spPr>
          <a:xfrm>
            <a:off x="3810000" y="25908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タイトルテキスト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67" name="本文レベル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8" name="スライド番号"/>
          <p:cNvSpPr txBox="1"/>
          <p:nvPr>
            <p:ph type="sldNum" sz="quarter" idx="2"/>
          </p:nvPr>
        </p:nvSpPr>
        <p:spPr>
          <a:xfrm>
            <a:off x="6308360" y="9296400"/>
            <a:ext cx="381306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本文レベル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6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eg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532204087_1355x1355.jpeg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532241774_2880x1920.jpeg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タイトルテキスト</a:t>
            </a:r>
          </a:p>
        </p:txBody>
      </p:sp>
      <p:sp>
        <p:nvSpPr>
          <p:cNvPr id="3" name="本文レベル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四角形"/>
          <p:cNvSpPr/>
          <p:nvPr/>
        </p:nvSpPr>
        <p:spPr>
          <a:xfrm>
            <a:off x="332518" y="418186"/>
            <a:ext cx="8028485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pic>
        <p:nvPicPr>
          <p:cNvPr id="120" name="イメージ" descr="イメージ"/>
          <p:cNvPicPr>
            <a:picLocks noChangeAspect="1"/>
          </p:cNvPicPr>
          <p:nvPr/>
        </p:nvPicPr>
        <p:blipFill>
          <a:blip r:embed="rId2">
            <a:extLst/>
          </a:blip>
          <a:srcRect l="70506" t="18432" r="4727" b="51929"/>
          <a:stretch>
            <a:fillRect/>
          </a:stretch>
        </p:blipFill>
        <p:spPr>
          <a:xfrm>
            <a:off x="4851868" y="293316"/>
            <a:ext cx="7644157" cy="6459155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四角形"/>
          <p:cNvSpPr/>
          <p:nvPr/>
        </p:nvSpPr>
        <p:spPr>
          <a:xfrm>
            <a:off x="-21443" y="-1324"/>
            <a:ext cx="8028485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22" name="点Ａをもとにして，…"/>
          <p:cNvSpPr txBox="1"/>
          <p:nvPr/>
        </p:nvSpPr>
        <p:spPr>
          <a:xfrm>
            <a:off x="786580" y="2120900"/>
            <a:ext cx="4268928" cy="233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　点Ａをもとにして，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点Ｅの位置を，横と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たての長さと高さで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表しましょう。</a:t>
            </a:r>
          </a:p>
        </p:txBody>
      </p:sp>
      <p:sp>
        <p:nvSpPr>
          <p:cNvPr id="123" name="１"/>
          <p:cNvSpPr/>
          <p:nvPr/>
        </p:nvSpPr>
        <p:spPr>
          <a:xfrm>
            <a:off x="544870" y="2144251"/>
            <a:ext cx="612546" cy="61254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１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位置・座標（解像度高・トリミング）.jpg" descr="位置・座標（解像度高・トリミング）.jpg"/>
          <p:cNvPicPr>
            <a:picLocks noChangeAspect="1"/>
          </p:cNvPicPr>
          <p:nvPr/>
        </p:nvPicPr>
        <p:blipFill>
          <a:blip r:embed="rId2">
            <a:extLst/>
          </a:blip>
          <a:srcRect l="0" t="24968" r="99483" b="24034"/>
          <a:stretch>
            <a:fillRect/>
          </a:stretch>
        </p:blipFill>
        <p:spPr>
          <a:xfrm>
            <a:off x="212290" y="2089"/>
            <a:ext cx="65036" cy="6712697"/>
          </a:xfrm>
          <a:prstGeom prst="rect">
            <a:avLst/>
          </a:prstGeom>
          <a:ln w="12700">
            <a:miter lim="400000"/>
          </a:ln>
        </p:spPr>
      </p:pic>
      <p:sp>
        <p:nvSpPr>
          <p:cNvPr id="431" name="たて"/>
          <p:cNvSpPr txBox="1"/>
          <p:nvPr/>
        </p:nvSpPr>
        <p:spPr>
          <a:xfrm>
            <a:off x="4736400" y="2162118"/>
            <a:ext cx="4064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たて</a:t>
            </a:r>
          </a:p>
        </p:txBody>
      </p:sp>
      <p:sp>
        <p:nvSpPr>
          <p:cNvPr id="432" name="横"/>
          <p:cNvSpPr txBox="1"/>
          <p:nvPr/>
        </p:nvSpPr>
        <p:spPr>
          <a:xfrm>
            <a:off x="8506618" y="6223396"/>
            <a:ext cx="4191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横</a:t>
            </a:r>
          </a:p>
        </p:txBody>
      </p:sp>
      <p:sp>
        <p:nvSpPr>
          <p:cNvPr id="433" name="A"/>
          <p:cNvSpPr txBox="1"/>
          <p:nvPr/>
        </p:nvSpPr>
        <p:spPr>
          <a:xfrm>
            <a:off x="5143556" y="5749131"/>
            <a:ext cx="342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434" name="1"/>
          <p:cNvSpPr txBox="1"/>
          <p:nvPr/>
        </p:nvSpPr>
        <p:spPr>
          <a:xfrm>
            <a:off x="5232089" y="4769714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435" name="2"/>
          <p:cNvSpPr txBox="1"/>
          <p:nvPr/>
        </p:nvSpPr>
        <p:spPr>
          <a:xfrm>
            <a:off x="7121203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436" name="1"/>
          <p:cNvSpPr txBox="1"/>
          <p:nvPr/>
        </p:nvSpPr>
        <p:spPr>
          <a:xfrm>
            <a:off x="6246811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437" name="2"/>
          <p:cNvSpPr txBox="1"/>
          <p:nvPr/>
        </p:nvSpPr>
        <p:spPr>
          <a:xfrm>
            <a:off x="5232089" y="4002685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438" name="3"/>
          <p:cNvSpPr txBox="1"/>
          <p:nvPr/>
        </p:nvSpPr>
        <p:spPr>
          <a:xfrm>
            <a:off x="5232089" y="324115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439" name="3"/>
          <p:cNvSpPr txBox="1"/>
          <p:nvPr/>
        </p:nvSpPr>
        <p:spPr>
          <a:xfrm>
            <a:off x="7995596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440" name="4"/>
          <p:cNvSpPr txBox="1"/>
          <p:nvPr/>
        </p:nvSpPr>
        <p:spPr>
          <a:xfrm>
            <a:off x="5231480" y="2553654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441" name="4"/>
          <p:cNvSpPr txBox="1"/>
          <p:nvPr/>
        </p:nvSpPr>
        <p:spPr>
          <a:xfrm>
            <a:off x="8844588" y="5749131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442" name="5"/>
          <p:cNvSpPr txBox="1"/>
          <p:nvPr/>
        </p:nvSpPr>
        <p:spPr>
          <a:xfrm>
            <a:off x="5232089" y="172195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443" name="5"/>
          <p:cNvSpPr txBox="1"/>
          <p:nvPr/>
        </p:nvSpPr>
        <p:spPr>
          <a:xfrm>
            <a:off x="9720200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444" name="(m)"/>
          <p:cNvSpPr txBox="1"/>
          <p:nvPr/>
        </p:nvSpPr>
        <p:spPr>
          <a:xfrm>
            <a:off x="5081823" y="1186814"/>
            <a:ext cx="615087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445" name="(m)"/>
          <p:cNvSpPr txBox="1"/>
          <p:nvPr/>
        </p:nvSpPr>
        <p:spPr>
          <a:xfrm>
            <a:off x="10328782" y="569157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446" name="線"/>
          <p:cNvSpPr/>
          <p:nvPr/>
        </p:nvSpPr>
        <p:spPr>
          <a:xfrm>
            <a:off x="7673578" y="6401196"/>
            <a:ext cx="723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47" name="B"/>
          <p:cNvSpPr txBox="1"/>
          <p:nvPr/>
        </p:nvSpPr>
        <p:spPr>
          <a:xfrm>
            <a:off x="7334595" y="2320868"/>
            <a:ext cx="3313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B</a:t>
            </a:r>
          </a:p>
        </p:txBody>
      </p:sp>
      <p:grpSp>
        <p:nvGrpSpPr>
          <p:cNvPr id="460" name="グループ"/>
          <p:cNvGrpSpPr/>
          <p:nvPr/>
        </p:nvGrpSpPr>
        <p:grpSpPr>
          <a:xfrm>
            <a:off x="5543305" y="2020525"/>
            <a:ext cx="4304020" cy="3692325"/>
            <a:chOff x="0" y="0"/>
            <a:chExt cx="4304018" cy="3692324"/>
          </a:xfrm>
        </p:grpSpPr>
        <p:sp>
          <p:nvSpPr>
            <p:cNvPr id="448" name="線"/>
            <p:cNvSpPr/>
            <p:nvPr/>
          </p:nvSpPr>
          <p:spPr>
            <a:xfrm>
              <a:off x="0" y="3690056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49" name="線"/>
            <p:cNvSpPr/>
            <p:nvPr/>
          </p:nvSpPr>
          <p:spPr>
            <a:xfrm>
              <a:off x="0" y="0"/>
              <a:ext cx="4304019" cy="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50" name="線"/>
            <p:cNvSpPr/>
            <p:nvPr/>
          </p:nvSpPr>
          <p:spPr>
            <a:xfrm flipV="1">
              <a:off x="4294157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51" name="線"/>
            <p:cNvSpPr/>
            <p:nvPr/>
          </p:nvSpPr>
          <p:spPr>
            <a:xfrm flipV="1">
              <a:off x="3437239" y="17115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52" name="線"/>
            <p:cNvSpPr/>
            <p:nvPr/>
          </p:nvSpPr>
          <p:spPr>
            <a:xfrm flipV="1">
              <a:off x="2580321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53" name="線"/>
            <p:cNvSpPr/>
            <p:nvPr/>
          </p:nvSpPr>
          <p:spPr>
            <a:xfrm flipV="1">
              <a:off x="1723404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54" name="線"/>
            <p:cNvSpPr/>
            <p:nvPr/>
          </p:nvSpPr>
          <p:spPr>
            <a:xfrm flipV="1">
              <a:off x="866486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55" name="線"/>
            <p:cNvSpPr/>
            <p:nvPr/>
          </p:nvSpPr>
          <p:spPr>
            <a:xfrm>
              <a:off x="0" y="746848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56" name="線"/>
            <p:cNvSpPr/>
            <p:nvPr/>
          </p:nvSpPr>
          <p:spPr>
            <a:xfrm>
              <a:off x="0" y="1482650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57" name="線"/>
            <p:cNvSpPr/>
            <p:nvPr/>
          </p:nvSpPr>
          <p:spPr>
            <a:xfrm>
              <a:off x="0" y="2218452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58" name="線"/>
            <p:cNvSpPr/>
            <p:nvPr/>
          </p:nvSpPr>
          <p:spPr>
            <a:xfrm>
              <a:off x="0" y="2954254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59" name="線"/>
            <p:cNvSpPr/>
            <p:nvPr/>
          </p:nvSpPr>
          <p:spPr>
            <a:xfrm flipV="1">
              <a:off x="9568" y="17115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461" name="線"/>
          <p:cNvSpPr/>
          <p:nvPr/>
        </p:nvSpPr>
        <p:spPr>
          <a:xfrm flipV="1">
            <a:off x="4939600" y="3002492"/>
            <a:ext cx="1" cy="7119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62" name="円形"/>
          <p:cNvSpPr/>
          <p:nvPr/>
        </p:nvSpPr>
        <p:spPr>
          <a:xfrm>
            <a:off x="7220036" y="2698410"/>
            <a:ext cx="116889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463" name="円形"/>
          <p:cNvSpPr/>
          <p:nvPr/>
        </p:nvSpPr>
        <p:spPr>
          <a:xfrm>
            <a:off x="5455784" y="562304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464" name="なぞったところを赤鉛筆でなぞりなさい"/>
          <p:cNvSpPr txBox="1"/>
          <p:nvPr/>
        </p:nvSpPr>
        <p:spPr>
          <a:xfrm>
            <a:off x="730249" y="7956209"/>
            <a:ext cx="11544301" cy="736600"/>
          </a:xfrm>
          <a:prstGeom prst="rect">
            <a:avLst/>
          </a:prstGeom>
          <a:solidFill>
            <a:srgbClr val="FBFEC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なぞったところを赤鉛筆でなぞりなさい</a:t>
            </a:r>
          </a:p>
        </p:txBody>
      </p:sp>
      <p:sp>
        <p:nvSpPr>
          <p:cNvPr id="465" name="円形"/>
          <p:cNvSpPr/>
          <p:nvPr/>
        </p:nvSpPr>
        <p:spPr>
          <a:xfrm>
            <a:off x="7188286" y="266666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466" name="線"/>
          <p:cNvSpPr/>
          <p:nvPr/>
        </p:nvSpPr>
        <p:spPr>
          <a:xfrm flipV="1">
            <a:off x="7278480" y="2745722"/>
            <a:ext cx="1" cy="2983827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位置・座標（解像度高・トリミング）.jpg" descr="位置・座標（解像度高・トリミング）.jpg"/>
          <p:cNvPicPr>
            <a:picLocks noChangeAspect="1"/>
          </p:cNvPicPr>
          <p:nvPr/>
        </p:nvPicPr>
        <p:blipFill>
          <a:blip r:embed="rId2">
            <a:extLst/>
          </a:blip>
          <a:srcRect l="0" t="24968" r="99483" b="24034"/>
          <a:stretch>
            <a:fillRect/>
          </a:stretch>
        </p:blipFill>
        <p:spPr>
          <a:xfrm>
            <a:off x="212290" y="2089"/>
            <a:ext cx="65036" cy="6712697"/>
          </a:xfrm>
          <a:prstGeom prst="rect">
            <a:avLst/>
          </a:prstGeom>
          <a:ln w="12700">
            <a:miter lim="400000"/>
          </a:ln>
        </p:spPr>
      </p:pic>
      <p:sp>
        <p:nvSpPr>
          <p:cNvPr id="469" name="たて"/>
          <p:cNvSpPr txBox="1"/>
          <p:nvPr/>
        </p:nvSpPr>
        <p:spPr>
          <a:xfrm>
            <a:off x="4736400" y="2162118"/>
            <a:ext cx="4064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たて</a:t>
            </a:r>
          </a:p>
        </p:txBody>
      </p:sp>
      <p:sp>
        <p:nvSpPr>
          <p:cNvPr id="470" name="横"/>
          <p:cNvSpPr txBox="1"/>
          <p:nvPr/>
        </p:nvSpPr>
        <p:spPr>
          <a:xfrm>
            <a:off x="8506618" y="6223396"/>
            <a:ext cx="4191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横</a:t>
            </a:r>
          </a:p>
        </p:txBody>
      </p:sp>
      <p:sp>
        <p:nvSpPr>
          <p:cNvPr id="471" name="A"/>
          <p:cNvSpPr txBox="1"/>
          <p:nvPr/>
        </p:nvSpPr>
        <p:spPr>
          <a:xfrm>
            <a:off x="5143556" y="5749131"/>
            <a:ext cx="342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472" name="1"/>
          <p:cNvSpPr txBox="1"/>
          <p:nvPr/>
        </p:nvSpPr>
        <p:spPr>
          <a:xfrm>
            <a:off x="5232089" y="4769714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473" name="2"/>
          <p:cNvSpPr txBox="1"/>
          <p:nvPr/>
        </p:nvSpPr>
        <p:spPr>
          <a:xfrm>
            <a:off x="7121203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474" name="1"/>
          <p:cNvSpPr txBox="1"/>
          <p:nvPr/>
        </p:nvSpPr>
        <p:spPr>
          <a:xfrm>
            <a:off x="6246811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475" name="2"/>
          <p:cNvSpPr txBox="1"/>
          <p:nvPr/>
        </p:nvSpPr>
        <p:spPr>
          <a:xfrm>
            <a:off x="5232089" y="4002685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476" name="3"/>
          <p:cNvSpPr txBox="1"/>
          <p:nvPr/>
        </p:nvSpPr>
        <p:spPr>
          <a:xfrm>
            <a:off x="5232089" y="324115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477" name="3"/>
          <p:cNvSpPr txBox="1"/>
          <p:nvPr/>
        </p:nvSpPr>
        <p:spPr>
          <a:xfrm>
            <a:off x="7995596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478" name="4"/>
          <p:cNvSpPr txBox="1"/>
          <p:nvPr/>
        </p:nvSpPr>
        <p:spPr>
          <a:xfrm>
            <a:off x="5231480" y="2553654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479" name="4"/>
          <p:cNvSpPr txBox="1"/>
          <p:nvPr/>
        </p:nvSpPr>
        <p:spPr>
          <a:xfrm>
            <a:off x="8844588" y="5749131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480" name="5"/>
          <p:cNvSpPr txBox="1"/>
          <p:nvPr/>
        </p:nvSpPr>
        <p:spPr>
          <a:xfrm>
            <a:off x="5232089" y="172195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481" name="5"/>
          <p:cNvSpPr txBox="1"/>
          <p:nvPr/>
        </p:nvSpPr>
        <p:spPr>
          <a:xfrm>
            <a:off x="9720200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482" name="(m)"/>
          <p:cNvSpPr txBox="1"/>
          <p:nvPr/>
        </p:nvSpPr>
        <p:spPr>
          <a:xfrm>
            <a:off x="5081823" y="1186814"/>
            <a:ext cx="615087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483" name="(m)"/>
          <p:cNvSpPr txBox="1"/>
          <p:nvPr/>
        </p:nvSpPr>
        <p:spPr>
          <a:xfrm>
            <a:off x="10328782" y="569157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484" name="線"/>
          <p:cNvSpPr/>
          <p:nvPr/>
        </p:nvSpPr>
        <p:spPr>
          <a:xfrm>
            <a:off x="7673578" y="6401196"/>
            <a:ext cx="723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85" name="B"/>
          <p:cNvSpPr txBox="1"/>
          <p:nvPr/>
        </p:nvSpPr>
        <p:spPr>
          <a:xfrm>
            <a:off x="7334595" y="2320868"/>
            <a:ext cx="3313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B</a:t>
            </a:r>
          </a:p>
        </p:txBody>
      </p:sp>
      <p:grpSp>
        <p:nvGrpSpPr>
          <p:cNvPr id="498" name="グループ"/>
          <p:cNvGrpSpPr/>
          <p:nvPr/>
        </p:nvGrpSpPr>
        <p:grpSpPr>
          <a:xfrm>
            <a:off x="5543305" y="2020525"/>
            <a:ext cx="4304020" cy="3692325"/>
            <a:chOff x="0" y="0"/>
            <a:chExt cx="4304018" cy="3692324"/>
          </a:xfrm>
        </p:grpSpPr>
        <p:sp>
          <p:nvSpPr>
            <p:cNvPr id="486" name="線"/>
            <p:cNvSpPr/>
            <p:nvPr/>
          </p:nvSpPr>
          <p:spPr>
            <a:xfrm>
              <a:off x="0" y="3690056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87" name="線"/>
            <p:cNvSpPr/>
            <p:nvPr/>
          </p:nvSpPr>
          <p:spPr>
            <a:xfrm>
              <a:off x="0" y="0"/>
              <a:ext cx="4304019" cy="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88" name="線"/>
            <p:cNvSpPr/>
            <p:nvPr/>
          </p:nvSpPr>
          <p:spPr>
            <a:xfrm flipV="1">
              <a:off x="4294157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89" name="線"/>
            <p:cNvSpPr/>
            <p:nvPr/>
          </p:nvSpPr>
          <p:spPr>
            <a:xfrm flipV="1">
              <a:off x="3437239" y="17115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90" name="線"/>
            <p:cNvSpPr/>
            <p:nvPr/>
          </p:nvSpPr>
          <p:spPr>
            <a:xfrm flipV="1">
              <a:off x="2580321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91" name="線"/>
            <p:cNvSpPr/>
            <p:nvPr/>
          </p:nvSpPr>
          <p:spPr>
            <a:xfrm flipV="1">
              <a:off x="1723404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92" name="線"/>
            <p:cNvSpPr/>
            <p:nvPr/>
          </p:nvSpPr>
          <p:spPr>
            <a:xfrm flipV="1">
              <a:off x="866486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93" name="線"/>
            <p:cNvSpPr/>
            <p:nvPr/>
          </p:nvSpPr>
          <p:spPr>
            <a:xfrm>
              <a:off x="0" y="746848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94" name="線"/>
            <p:cNvSpPr/>
            <p:nvPr/>
          </p:nvSpPr>
          <p:spPr>
            <a:xfrm>
              <a:off x="0" y="1482650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95" name="線"/>
            <p:cNvSpPr/>
            <p:nvPr/>
          </p:nvSpPr>
          <p:spPr>
            <a:xfrm>
              <a:off x="0" y="2218452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96" name="線"/>
            <p:cNvSpPr/>
            <p:nvPr/>
          </p:nvSpPr>
          <p:spPr>
            <a:xfrm>
              <a:off x="0" y="2954254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97" name="線"/>
            <p:cNvSpPr/>
            <p:nvPr/>
          </p:nvSpPr>
          <p:spPr>
            <a:xfrm flipV="1">
              <a:off x="9568" y="17115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499" name="線"/>
          <p:cNvSpPr/>
          <p:nvPr/>
        </p:nvSpPr>
        <p:spPr>
          <a:xfrm flipV="1">
            <a:off x="4939600" y="3002492"/>
            <a:ext cx="1" cy="7119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00" name="円形"/>
          <p:cNvSpPr/>
          <p:nvPr/>
        </p:nvSpPr>
        <p:spPr>
          <a:xfrm>
            <a:off x="7220036" y="2698410"/>
            <a:ext cx="116889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501" name="円形"/>
          <p:cNvSpPr/>
          <p:nvPr/>
        </p:nvSpPr>
        <p:spPr>
          <a:xfrm>
            <a:off x="5455784" y="562304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502" name="どこの数字にぶつかりましたか"/>
          <p:cNvSpPr txBox="1"/>
          <p:nvPr/>
        </p:nvSpPr>
        <p:spPr>
          <a:xfrm>
            <a:off x="2000249" y="7956209"/>
            <a:ext cx="9004301" cy="736600"/>
          </a:xfrm>
          <a:prstGeom prst="rect">
            <a:avLst/>
          </a:prstGeom>
          <a:solidFill>
            <a:srgbClr val="FEE9F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どこの数字にぶつかりましたか</a:t>
            </a:r>
          </a:p>
        </p:txBody>
      </p:sp>
      <p:sp>
        <p:nvSpPr>
          <p:cNvPr id="503" name="円形"/>
          <p:cNvSpPr/>
          <p:nvPr/>
        </p:nvSpPr>
        <p:spPr>
          <a:xfrm>
            <a:off x="7188286" y="266666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504" name="線"/>
          <p:cNvSpPr/>
          <p:nvPr/>
        </p:nvSpPr>
        <p:spPr>
          <a:xfrm flipV="1">
            <a:off x="7278480" y="2745722"/>
            <a:ext cx="1" cy="2983827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位置・座標（解像度高・トリミング）.jpg" descr="位置・座標（解像度高・トリミング）.jpg"/>
          <p:cNvPicPr>
            <a:picLocks noChangeAspect="1"/>
          </p:cNvPicPr>
          <p:nvPr/>
        </p:nvPicPr>
        <p:blipFill>
          <a:blip r:embed="rId2">
            <a:extLst/>
          </a:blip>
          <a:srcRect l="0" t="24968" r="99483" b="24034"/>
          <a:stretch>
            <a:fillRect/>
          </a:stretch>
        </p:blipFill>
        <p:spPr>
          <a:xfrm>
            <a:off x="212290" y="2089"/>
            <a:ext cx="65036" cy="6712697"/>
          </a:xfrm>
          <a:prstGeom prst="rect">
            <a:avLst/>
          </a:prstGeom>
          <a:ln w="12700">
            <a:miter lim="400000"/>
          </a:ln>
        </p:spPr>
      </p:pic>
      <p:sp>
        <p:nvSpPr>
          <p:cNvPr id="507" name="たて"/>
          <p:cNvSpPr txBox="1"/>
          <p:nvPr/>
        </p:nvSpPr>
        <p:spPr>
          <a:xfrm>
            <a:off x="4736400" y="2162118"/>
            <a:ext cx="4064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たて</a:t>
            </a:r>
          </a:p>
        </p:txBody>
      </p:sp>
      <p:sp>
        <p:nvSpPr>
          <p:cNvPr id="508" name="横"/>
          <p:cNvSpPr txBox="1"/>
          <p:nvPr/>
        </p:nvSpPr>
        <p:spPr>
          <a:xfrm>
            <a:off x="8506618" y="6223396"/>
            <a:ext cx="4191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横</a:t>
            </a:r>
          </a:p>
        </p:txBody>
      </p:sp>
      <p:sp>
        <p:nvSpPr>
          <p:cNvPr id="509" name="A"/>
          <p:cNvSpPr txBox="1"/>
          <p:nvPr/>
        </p:nvSpPr>
        <p:spPr>
          <a:xfrm>
            <a:off x="5143556" y="5749131"/>
            <a:ext cx="342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510" name="1"/>
          <p:cNvSpPr txBox="1"/>
          <p:nvPr/>
        </p:nvSpPr>
        <p:spPr>
          <a:xfrm>
            <a:off x="5232089" y="4769714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511" name="2"/>
          <p:cNvSpPr txBox="1"/>
          <p:nvPr/>
        </p:nvSpPr>
        <p:spPr>
          <a:xfrm>
            <a:off x="7121203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512" name="1"/>
          <p:cNvSpPr txBox="1"/>
          <p:nvPr/>
        </p:nvSpPr>
        <p:spPr>
          <a:xfrm>
            <a:off x="6246811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513" name="2"/>
          <p:cNvSpPr txBox="1"/>
          <p:nvPr/>
        </p:nvSpPr>
        <p:spPr>
          <a:xfrm>
            <a:off x="5232089" y="4002685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514" name="3"/>
          <p:cNvSpPr txBox="1"/>
          <p:nvPr/>
        </p:nvSpPr>
        <p:spPr>
          <a:xfrm>
            <a:off x="5232089" y="324115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515" name="3"/>
          <p:cNvSpPr txBox="1"/>
          <p:nvPr/>
        </p:nvSpPr>
        <p:spPr>
          <a:xfrm>
            <a:off x="7995596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516" name="4"/>
          <p:cNvSpPr txBox="1"/>
          <p:nvPr/>
        </p:nvSpPr>
        <p:spPr>
          <a:xfrm>
            <a:off x="5231480" y="2553654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517" name="4"/>
          <p:cNvSpPr txBox="1"/>
          <p:nvPr/>
        </p:nvSpPr>
        <p:spPr>
          <a:xfrm>
            <a:off x="8844588" y="5749131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518" name="5"/>
          <p:cNvSpPr txBox="1"/>
          <p:nvPr/>
        </p:nvSpPr>
        <p:spPr>
          <a:xfrm>
            <a:off x="5232089" y="172195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519" name="5"/>
          <p:cNvSpPr txBox="1"/>
          <p:nvPr/>
        </p:nvSpPr>
        <p:spPr>
          <a:xfrm>
            <a:off x="9720200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520" name="(m)"/>
          <p:cNvSpPr txBox="1"/>
          <p:nvPr/>
        </p:nvSpPr>
        <p:spPr>
          <a:xfrm>
            <a:off x="5081823" y="1186814"/>
            <a:ext cx="615087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521" name="(m)"/>
          <p:cNvSpPr txBox="1"/>
          <p:nvPr/>
        </p:nvSpPr>
        <p:spPr>
          <a:xfrm>
            <a:off x="10328782" y="569157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522" name="線"/>
          <p:cNvSpPr/>
          <p:nvPr/>
        </p:nvSpPr>
        <p:spPr>
          <a:xfrm>
            <a:off x="7673578" y="6401196"/>
            <a:ext cx="723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23" name="B"/>
          <p:cNvSpPr txBox="1"/>
          <p:nvPr/>
        </p:nvSpPr>
        <p:spPr>
          <a:xfrm>
            <a:off x="7334595" y="2320868"/>
            <a:ext cx="3313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B</a:t>
            </a:r>
          </a:p>
        </p:txBody>
      </p:sp>
      <p:grpSp>
        <p:nvGrpSpPr>
          <p:cNvPr id="536" name="グループ"/>
          <p:cNvGrpSpPr/>
          <p:nvPr/>
        </p:nvGrpSpPr>
        <p:grpSpPr>
          <a:xfrm>
            <a:off x="5543305" y="2020525"/>
            <a:ext cx="4304020" cy="3692325"/>
            <a:chOff x="0" y="0"/>
            <a:chExt cx="4304018" cy="3692324"/>
          </a:xfrm>
        </p:grpSpPr>
        <p:sp>
          <p:nvSpPr>
            <p:cNvPr id="524" name="線"/>
            <p:cNvSpPr/>
            <p:nvPr/>
          </p:nvSpPr>
          <p:spPr>
            <a:xfrm>
              <a:off x="0" y="3690056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25" name="線"/>
            <p:cNvSpPr/>
            <p:nvPr/>
          </p:nvSpPr>
          <p:spPr>
            <a:xfrm>
              <a:off x="0" y="0"/>
              <a:ext cx="4304019" cy="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26" name="線"/>
            <p:cNvSpPr/>
            <p:nvPr/>
          </p:nvSpPr>
          <p:spPr>
            <a:xfrm flipV="1">
              <a:off x="4294157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27" name="線"/>
            <p:cNvSpPr/>
            <p:nvPr/>
          </p:nvSpPr>
          <p:spPr>
            <a:xfrm flipV="1">
              <a:off x="3437239" y="17115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28" name="線"/>
            <p:cNvSpPr/>
            <p:nvPr/>
          </p:nvSpPr>
          <p:spPr>
            <a:xfrm flipV="1">
              <a:off x="2580321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29" name="線"/>
            <p:cNvSpPr/>
            <p:nvPr/>
          </p:nvSpPr>
          <p:spPr>
            <a:xfrm flipV="1">
              <a:off x="1723404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30" name="線"/>
            <p:cNvSpPr/>
            <p:nvPr/>
          </p:nvSpPr>
          <p:spPr>
            <a:xfrm flipV="1">
              <a:off x="866486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31" name="線"/>
            <p:cNvSpPr/>
            <p:nvPr/>
          </p:nvSpPr>
          <p:spPr>
            <a:xfrm>
              <a:off x="0" y="746848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32" name="線"/>
            <p:cNvSpPr/>
            <p:nvPr/>
          </p:nvSpPr>
          <p:spPr>
            <a:xfrm>
              <a:off x="0" y="1482650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33" name="線"/>
            <p:cNvSpPr/>
            <p:nvPr/>
          </p:nvSpPr>
          <p:spPr>
            <a:xfrm>
              <a:off x="0" y="2218452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34" name="線"/>
            <p:cNvSpPr/>
            <p:nvPr/>
          </p:nvSpPr>
          <p:spPr>
            <a:xfrm>
              <a:off x="0" y="2954254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35" name="線"/>
            <p:cNvSpPr/>
            <p:nvPr/>
          </p:nvSpPr>
          <p:spPr>
            <a:xfrm flipV="1">
              <a:off x="9568" y="17115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537" name="線"/>
          <p:cNvSpPr/>
          <p:nvPr/>
        </p:nvSpPr>
        <p:spPr>
          <a:xfrm flipV="1">
            <a:off x="4939600" y="3002492"/>
            <a:ext cx="1" cy="7119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38" name="円形"/>
          <p:cNvSpPr/>
          <p:nvPr/>
        </p:nvSpPr>
        <p:spPr>
          <a:xfrm>
            <a:off x="7220036" y="2698410"/>
            <a:ext cx="116889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539" name="円形"/>
          <p:cNvSpPr/>
          <p:nvPr/>
        </p:nvSpPr>
        <p:spPr>
          <a:xfrm>
            <a:off x="5455784" y="562304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540" name="２を赤でかこみなさい"/>
          <p:cNvSpPr txBox="1"/>
          <p:nvPr/>
        </p:nvSpPr>
        <p:spPr>
          <a:xfrm>
            <a:off x="3270249" y="7956209"/>
            <a:ext cx="6464301" cy="736600"/>
          </a:xfrm>
          <a:prstGeom prst="rect">
            <a:avLst/>
          </a:prstGeom>
          <a:solidFill>
            <a:srgbClr val="FBFEC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２を赤でかこみなさい</a:t>
            </a:r>
          </a:p>
        </p:txBody>
      </p:sp>
      <p:sp>
        <p:nvSpPr>
          <p:cNvPr id="541" name="円形"/>
          <p:cNvSpPr/>
          <p:nvPr/>
        </p:nvSpPr>
        <p:spPr>
          <a:xfrm>
            <a:off x="7188286" y="266666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542" name="線"/>
          <p:cNvSpPr/>
          <p:nvPr/>
        </p:nvSpPr>
        <p:spPr>
          <a:xfrm flipV="1">
            <a:off x="7278480" y="2745722"/>
            <a:ext cx="1" cy="2983827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43" name="円形"/>
          <p:cNvSpPr/>
          <p:nvPr/>
        </p:nvSpPr>
        <p:spPr>
          <a:xfrm>
            <a:off x="7035839" y="5712274"/>
            <a:ext cx="485282" cy="480115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位置・座標（解像度高・トリミング）.jpg" descr="位置・座標（解像度高・トリミング）.jpg"/>
          <p:cNvPicPr>
            <a:picLocks noChangeAspect="1"/>
          </p:cNvPicPr>
          <p:nvPr/>
        </p:nvPicPr>
        <p:blipFill>
          <a:blip r:embed="rId2">
            <a:extLst/>
          </a:blip>
          <a:srcRect l="0" t="24968" r="99483" b="24034"/>
          <a:stretch>
            <a:fillRect/>
          </a:stretch>
        </p:blipFill>
        <p:spPr>
          <a:xfrm>
            <a:off x="212290" y="2089"/>
            <a:ext cx="65036" cy="6712697"/>
          </a:xfrm>
          <a:prstGeom prst="rect">
            <a:avLst/>
          </a:prstGeom>
          <a:ln w="12700">
            <a:miter lim="400000"/>
          </a:ln>
        </p:spPr>
      </p:pic>
      <p:sp>
        <p:nvSpPr>
          <p:cNvPr id="546" name="たて"/>
          <p:cNvSpPr txBox="1"/>
          <p:nvPr/>
        </p:nvSpPr>
        <p:spPr>
          <a:xfrm>
            <a:off x="4736400" y="2162118"/>
            <a:ext cx="4064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たて</a:t>
            </a:r>
          </a:p>
        </p:txBody>
      </p:sp>
      <p:sp>
        <p:nvSpPr>
          <p:cNvPr id="547" name="横"/>
          <p:cNvSpPr txBox="1"/>
          <p:nvPr/>
        </p:nvSpPr>
        <p:spPr>
          <a:xfrm>
            <a:off x="8506618" y="6223396"/>
            <a:ext cx="4191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横</a:t>
            </a:r>
          </a:p>
        </p:txBody>
      </p:sp>
      <p:sp>
        <p:nvSpPr>
          <p:cNvPr id="548" name="A"/>
          <p:cNvSpPr txBox="1"/>
          <p:nvPr/>
        </p:nvSpPr>
        <p:spPr>
          <a:xfrm>
            <a:off x="5143556" y="5749131"/>
            <a:ext cx="342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549" name="1"/>
          <p:cNvSpPr txBox="1"/>
          <p:nvPr/>
        </p:nvSpPr>
        <p:spPr>
          <a:xfrm>
            <a:off x="5232089" y="4769714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550" name="2"/>
          <p:cNvSpPr txBox="1"/>
          <p:nvPr/>
        </p:nvSpPr>
        <p:spPr>
          <a:xfrm>
            <a:off x="7121203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551" name="1"/>
          <p:cNvSpPr txBox="1"/>
          <p:nvPr/>
        </p:nvSpPr>
        <p:spPr>
          <a:xfrm>
            <a:off x="6246811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552" name="2"/>
          <p:cNvSpPr txBox="1"/>
          <p:nvPr/>
        </p:nvSpPr>
        <p:spPr>
          <a:xfrm>
            <a:off x="5232089" y="4002685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553" name="3"/>
          <p:cNvSpPr txBox="1"/>
          <p:nvPr/>
        </p:nvSpPr>
        <p:spPr>
          <a:xfrm>
            <a:off x="5232089" y="324115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554" name="3"/>
          <p:cNvSpPr txBox="1"/>
          <p:nvPr/>
        </p:nvSpPr>
        <p:spPr>
          <a:xfrm>
            <a:off x="7995596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555" name="4"/>
          <p:cNvSpPr txBox="1"/>
          <p:nvPr/>
        </p:nvSpPr>
        <p:spPr>
          <a:xfrm>
            <a:off x="5231480" y="2553654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556" name="4"/>
          <p:cNvSpPr txBox="1"/>
          <p:nvPr/>
        </p:nvSpPr>
        <p:spPr>
          <a:xfrm>
            <a:off x="8844588" y="5749131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557" name="5"/>
          <p:cNvSpPr txBox="1"/>
          <p:nvPr/>
        </p:nvSpPr>
        <p:spPr>
          <a:xfrm>
            <a:off x="5232089" y="172195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558" name="5"/>
          <p:cNvSpPr txBox="1"/>
          <p:nvPr/>
        </p:nvSpPr>
        <p:spPr>
          <a:xfrm>
            <a:off x="9720200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559" name="(m)"/>
          <p:cNvSpPr txBox="1"/>
          <p:nvPr/>
        </p:nvSpPr>
        <p:spPr>
          <a:xfrm>
            <a:off x="5081823" y="1186814"/>
            <a:ext cx="615087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560" name="(m)"/>
          <p:cNvSpPr txBox="1"/>
          <p:nvPr/>
        </p:nvSpPr>
        <p:spPr>
          <a:xfrm>
            <a:off x="10328782" y="569157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561" name="線"/>
          <p:cNvSpPr/>
          <p:nvPr/>
        </p:nvSpPr>
        <p:spPr>
          <a:xfrm>
            <a:off x="7673578" y="6401196"/>
            <a:ext cx="723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62" name="B"/>
          <p:cNvSpPr txBox="1"/>
          <p:nvPr/>
        </p:nvSpPr>
        <p:spPr>
          <a:xfrm>
            <a:off x="7334595" y="2320868"/>
            <a:ext cx="3313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B</a:t>
            </a:r>
          </a:p>
        </p:txBody>
      </p:sp>
      <p:grpSp>
        <p:nvGrpSpPr>
          <p:cNvPr id="575" name="グループ"/>
          <p:cNvGrpSpPr/>
          <p:nvPr/>
        </p:nvGrpSpPr>
        <p:grpSpPr>
          <a:xfrm>
            <a:off x="5543305" y="2020525"/>
            <a:ext cx="4304020" cy="3692325"/>
            <a:chOff x="0" y="0"/>
            <a:chExt cx="4304018" cy="3692324"/>
          </a:xfrm>
        </p:grpSpPr>
        <p:sp>
          <p:nvSpPr>
            <p:cNvPr id="563" name="線"/>
            <p:cNvSpPr/>
            <p:nvPr/>
          </p:nvSpPr>
          <p:spPr>
            <a:xfrm>
              <a:off x="0" y="3690056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64" name="線"/>
            <p:cNvSpPr/>
            <p:nvPr/>
          </p:nvSpPr>
          <p:spPr>
            <a:xfrm>
              <a:off x="0" y="0"/>
              <a:ext cx="4304019" cy="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65" name="線"/>
            <p:cNvSpPr/>
            <p:nvPr/>
          </p:nvSpPr>
          <p:spPr>
            <a:xfrm flipV="1">
              <a:off x="4294157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66" name="線"/>
            <p:cNvSpPr/>
            <p:nvPr/>
          </p:nvSpPr>
          <p:spPr>
            <a:xfrm flipV="1">
              <a:off x="3437239" y="17115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67" name="線"/>
            <p:cNvSpPr/>
            <p:nvPr/>
          </p:nvSpPr>
          <p:spPr>
            <a:xfrm flipV="1">
              <a:off x="2580321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68" name="線"/>
            <p:cNvSpPr/>
            <p:nvPr/>
          </p:nvSpPr>
          <p:spPr>
            <a:xfrm flipV="1">
              <a:off x="1723404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69" name="線"/>
            <p:cNvSpPr/>
            <p:nvPr/>
          </p:nvSpPr>
          <p:spPr>
            <a:xfrm flipV="1">
              <a:off x="866486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70" name="線"/>
            <p:cNvSpPr/>
            <p:nvPr/>
          </p:nvSpPr>
          <p:spPr>
            <a:xfrm>
              <a:off x="0" y="746848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71" name="線"/>
            <p:cNvSpPr/>
            <p:nvPr/>
          </p:nvSpPr>
          <p:spPr>
            <a:xfrm>
              <a:off x="0" y="1482650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72" name="線"/>
            <p:cNvSpPr/>
            <p:nvPr/>
          </p:nvSpPr>
          <p:spPr>
            <a:xfrm>
              <a:off x="0" y="2218452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73" name="線"/>
            <p:cNvSpPr/>
            <p:nvPr/>
          </p:nvSpPr>
          <p:spPr>
            <a:xfrm>
              <a:off x="0" y="2954254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74" name="線"/>
            <p:cNvSpPr/>
            <p:nvPr/>
          </p:nvSpPr>
          <p:spPr>
            <a:xfrm flipV="1">
              <a:off x="9568" y="17115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576" name="線"/>
          <p:cNvSpPr/>
          <p:nvPr/>
        </p:nvSpPr>
        <p:spPr>
          <a:xfrm flipV="1">
            <a:off x="4939600" y="3002492"/>
            <a:ext cx="1" cy="7119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77" name="円形"/>
          <p:cNvSpPr/>
          <p:nvPr/>
        </p:nvSpPr>
        <p:spPr>
          <a:xfrm>
            <a:off x="7220036" y="2698410"/>
            <a:ext cx="116889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578" name="円形"/>
          <p:cNvSpPr/>
          <p:nvPr/>
        </p:nvSpPr>
        <p:spPr>
          <a:xfrm>
            <a:off x="5455784" y="562304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579" name="２からAまで指でなぞりなさい"/>
          <p:cNvSpPr txBox="1"/>
          <p:nvPr/>
        </p:nvSpPr>
        <p:spPr>
          <a:xfrm>
            <a:off x="2041524" y="7956209"/>
            <a:ext cx="8921751" cy="736600"/>
          </a:xfrm>
          <a:prstGeom prst="rect">
            <a:avLst/>
          </a:prstGeom>
          <a:solidFill>
            <a:srgbClr val="FBFEC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２からAまで指でなぞりなさい</a:t>
            </a:r>
          </a:p>
        </p:txBody>
      </p:sp>
      <p:sp>
        <p:nvSpPr>
          <p:cNvPr id="580" name="円形"/>
          <p:cNvSpPr/>
          <p:nvPr/>
        </p:nvSpPr>
        <p:spPr>
          <a:xfrm>
            <a:off x="7188286" y="266666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581" name="線"/>
          <p:cNvSpPr/>
          <p:nvPr/>
        </p:nvSpPr>
        <p:spPr>
          <a:xfrm flipV="1">
            <a:off x="7278480" y="2745722"/>
            <a:ext cx="1" cy="2983827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582" name="円形"/>
          <p:cNvSpPr/>
          <p:nvPr/>
        </p:nvSpPr>
        <p:spPr>
          <a:xfrm>
            <a:off x="7035839" y="5712274"/>
            <a:ext cx="485282" cy="480115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pic>
        <p:nvPicPr>
          <p:cNvPr id="583" name="指.png" descr="指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280000">
            <a:off x="6042138" y="5877045"/>
            <a:ext cx="723901" cy="19149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37821 0.000000" origin="layout" pathEditMode="relative">
                                      <p:cBhvr>
                                        <p:cTn id="6" dur="1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位置・座標（解像度高・トリミング）.jpg" descr="位置・座標（解像度高・トリミング）.jpg"/>
          <p:cNvPicPr>
            <a:picLocks noChangeAspect="1"/>
          </p:cNvPicPr>
          <p:nvPr/>
        </p:nvPicPr>
        <p:blipFill>
          <a:blip r:embed="rId2">
            <a:extLst/>
          </a:blip>
          <a:srcRect l="0" t="24968" r="99483" b="24034"/>
          <a:stretch>
            <a:fillRect/>
          </a:stretch>
        </p:blipFill>
        <p:spPr>
          <a:xfrm>
            <a:off x="212290" y="2089"/>
            <a:ext cx="65036" cy="6712697"/>
          </a:xfrm>
          <a:prstGeom prst="rect">
            <a:avLst/>
          </a:prstGeom>
          <a:ln w="12700">
            <a:miter lim="400000"/>
          </a:ln>
        </p:spPr>
      </p:pic>
      <p:sp>
        <p:nvSpPr>
          <p:cNvPr id="586" name="たて"/>
          <p:cNvSpPr txBox="1"/>
          <p:nvPr/>
        </p:nvSpPr>
        <p:spPr>
          <a:xfrm>
            <a:off x="4736400" y="2162118"/>
            <a:ext cx="4064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たて</a:t>
            </a:r>
          </a:p>
        </p:txBody>
      </p:sp>
      <p:sp>
        <p:nvSpPr>
          <p:cNvPr id="587" name="横"/>
          <p:cNvSpPr txBox="1"/>
          <p:nvPr/>
        </p:nvSpPr>
        <p:spPr>
          <a:xfrm>
            <a:off x="8506618" y="6223396"/>
            <a:ext cx="4191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横</a:t>
            </a:r>
          </a:p>
        </p:txBody>
      </p:sp>
      <p:sp>
        <p:nvSpPr>
          <p:cNvPr id="588" name="A"/>
          <p:cNvSpPr txBox="1"/>
          <p:nvPr/>
        </p:nvSpPr>
        <p:spPr>
          <a:xfrm>
            <a:off x="5143556" y="5749131"/>
            <a:ext cx="342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589" name="1"/>
          <p:cNvSpPr txBox="1"/>
          <p:nvPr/>
        </p:nvSpPr>
        <p:spPr>
          <a:xfrm>
            <a:off x="5232089" y="4769714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590" name="2"/>
          <p:cNvSpPr txBox="1"/>
          <p:nvPr/>
        </p:nvSpPr>
        <p:spPr>
          <a:xfrm>
            <a:off x="7121203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591" name="1"/>
          <p:cNvSpPr txBox="1"/>
          <p:nvPr/>
        </p:nvSpPr>
        <p:spPr>
          <a:xfrm>
            <a:off x="6246811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592" name="2"/>
          <p:cNvSpPr txBox="1"/>
          <p:nvPr/>
        </p:nvSpPr>
        <p:spPr>
          <a:xfrm>
            <a:off x="5232089" y="4002685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593" name="3"/>
          <p:cNvSpPr txBox="1"/>
          <p:nvPr/>
        </p:nvSpPr>
        <p:spPr>
          <a:xfrm>
            <a:off x="5232089" y="324115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594" name="3"/>
          <p:cNvSpPr txBox="1"/>
          <p:nvPr/>
        </p:nvSpPr>
        <p:spPr>
          <a:xfrm>
            <a:off x="7995596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595" name="4"/>
          <p:cNvSpPr txBox="1"/>
          <p:nvPr/>
        </p:nvSpPr>
        <p:spPr>
          <a:xfrm>
            <a:off x="5231480" y="2553654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596" name="4"/>
          <p:cNvSpPr txBox="1"/>
          <p:nvPr/>
        </p:nvSpPr>
        <p:spPr>
          <a:xfrm>
            <a:off x="8844588" y="5749131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597" name="5"/>
          <p:cNvSpPr txBox="1"/>
          <p:nvPr/>
        </p:nvSpPr>
        <p:spPr>
          <a:xfrm>
            <a:off x="5232089" y="172195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598" name="5"/>
          <p:cNvSpPr txBox="1"/>
          <p:nvPr/>
        </p:nvSpPr>
        <p:spPr>
          <a:xfrm>
            <a:off x="9720200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599" name="(m)"/>
          <p:cNvSpPr txBox="1"/>
          <p:nvPr/>
        </p:nvSpPr>
        <p:spPr>
          <a:xfrm>
            <a:off x="5081823" y="1186814"/>
            <a:ext cx="615087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600" name="(m)"/>
          <p:cNvSpPr txBox="1"/>
          <p:nvPr/>
        </p:nvSpPr>
        <p:spPr>
          <a:xfrm>
            <a:off x="10328782" y="569157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601" name="線"/>
          <p:cNvSpPr/>
          <p:nvPr/>
        </p:nvSpPr>
        <p:spPr>
          <a:xfrm>
            <a:off x="7673578" y="6401196"/>
            <a:ext cx="723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02" name="B"/>
          <p:cNvSpPr txBox="1"/>
          <p:nvPr/>
        </p:nvSpPr>
        <p:spPr>
          <a:xfrm>
            <a:off x="7334595" y="2320868"/>
            <a:ext cx="3313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B</a:t>
            </a:r>
          </a:p>
        </p:txBody>
      </p:sp>
      <p:grpSp>
        <p:nvGrpSpPr>
          <p:cNvPr id="615" name="グループ"/>
          <p:cNvGrpSpPr/>
          <p:nvPr/>
        </p:nvGrpSpPr>
        <p:grpSpPr>
          <a:xfrm>
            <a:off x="5543305" y="2020525"/>
            <a:ext cx="4304020" cy="3692325"/>
            <a:chOff x="0" y="0"/>
            <a:chExt cx="4304018" cy="3692324"/>
          </a:xfrm>
        </p:grpSpPr>
        <p:sp>
          <p:nvSpPr>
            <p:cNvPr id="603" name="線"/>
            <p:cNvSpPr/>
            <p:nvPr/>
          </p:nvSpPr>
          <p:spPr>
            <a:xfrm>
              <a:off x="0" y="3690056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04" name="線"/>
            <p:cNvSpPr/>
            <p:nvPr/>
          </p:nvSpPr>
          <p:spPr>
            <a:xfrm>
              <a:off x="0" y="0"/>
              <a:ext cx="4304019" cy="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05" name="線"/>
            <p:cNvSpPr/>
            <p:nvPr/>
          </p:nvSpPr>
          <p:spPr>
            <a:xfrm flipV="1">
              <a:off x="4294157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06" name="線"/>
            <p:cNvSpPr/>
            <p:nvPr/>
          </p:nvSpPr>
          <p:spPr>
            <a:xfrm flipV="1">
              <a:off x="3437239" y="17115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07" name="線"/>
            <p:cNvSpPr/>
            <p:nvPr/>
          </p:nvSpPr>
          <p:spPr>
            <a:xfrm flipV="1">
              <a:off x="2580321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08" name="線"/>
            <p:cNvSpPr/>
            <p:nvPr/>
          </p:nvSpPr>
          <p:spPr>
            <a:xfrm flipV="1">
              <a:off x="1723404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09" name="線"/>
            <p:cNvSpPr/>
            <p:nvPr/>
          </p:nvSpPr>
          <p:spPr>
            <a:xfrm flipV="1">
              <a:off x="866486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10" name="線"/>
            <p:cNvSpPr/>
            <p:nvPr/>
          </p:nvSpPr>
          <p:spPr>
            <a:xfrm>
              <a:off x="0" y="746848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11" name="線"/>
            <p:cNvSpPr/>
            <p:nvPr/>
          </p:nvSpPr>
          <p:spPr>
            <a:xfrm>
              <a:off x="0" y="1482650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12" name="線"/>
            <p:cNvSpPr/>
            <p:nvPr/>
          </p:nvSpPr>
          <p:spPr>
            <a:xfrm>
              <a:off x="0" y="2218452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13" name="線"/>
            <p:cNvSpPr/>
            <p:nvPr/>
          </p:nvSpPr>
          <p:spPr>
            <a:xfrm>
              <a:off x="0" y="2954254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14" name="線"/>
            <p:cNvSpPr/>
            <p:nvPr/>
          </p:nvSpPr>
          <p:spPr>
            <a:xfrm flipV="1">
              <a:off x="9568" y="17115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616" name="線"/>
          <p:cNvSpPr/>
          <p:nvPr/>
        </p:nvSpPr>
        <p:spPr>
          <a:xfrm flipV="1">
            <a:off x="4939600" y="3002492"/>
            <a:ext cx="1" cy="7119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17" name="円形"/>
          <p:cNvSpPr/>
          <p:nvPr/>
        </p:nvSpPr>
        <p:spPr>
          <a:xfrm>
            <a:off x="7220036" y="2698410"/>
            <a:ext cx="116889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618" name="円形"/>
          <p:cNvSpPr/>
          <p:nvPr/>
        </p:nvSpPr>
        <p:spPr>
          <a:xfrm>
            <a:off x="5455784" y="562304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619" name="なぞったところを赤鉛筆でなぞりなさい"/>
          <p:cNvSpPr txBox="1"/>
          <p:nvPr/>
        </p:nvSpPr>
        <p:spPr>
          <a:xfrm>
            <a:off x="730249" y="7956209"/>
            <a:ext cx="11544301" cy="736600"/>
          </a:xfrm>
          <a:prstGeom prst="rect">
            <a:avLst/>
          </a:prstGeom>
          <a:solidFill>
            <a:srgbClr val="FBFEC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なぞったところを赤鉛筆でなぞりなさい</a:t>
            </a:r>
          </a:p>
        </p:txBody>
      </p:sp>
      <p:sp>
        <p:nvSpPr>
          <p:cNvPr id="620" name="円形"/>
          <p:cNvSpPr/>
          <p:nvPr/>
        </p:nvSpPr>
        <p:spPr>
          <a:xfrm>
            <a:off x="7188286" y="266666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621" name="線"/>
          <p:cNvSpPr/>
          <p:nvPr/>
        </p:nvSpPr>
        <p:spPr>
          <a:xfrm flipV="1">
            <a:off x="7278480" y="2745722"/>
            <a:ext cx="1" cy="2983827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22" name="円形"/>
          <p:cNvSpPr/>
          <p:nvPr/>
        </p:nvSpPr>
        <p:spPr>
          <a:xfrm>
            <a:off x="7035839" y="5712274"/>
            <a:ext cx="485282" cy="480115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623" name="線"/>
          <p:cNvSpPr/>
          <p:nvPr/>
        </p:nvSpPr>
        <p:spPr>
          <a:xfrm flipH="1">
            <a:off x="5529696" y="5697798"/>
            <a:ext cx="1748785" cy="1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位置・座標（解像度高・トリミング）.jpg" descr="位置・座標（解像度高・トリミング）.jpg"/>
          <p:cNvPicPr>
            <a:picLocks noChangeAspect="1"/>
          </p:cNvPicPr>
          <p:nvPr/>
        </p:nvPicPr>
        <p:blipFill>
          <a:blip r:embed="rId2">
            <a:extLst/>
          </a:blip>
          <a:srcRect l="0" t="24968" r="99483" b="24034"/>
          <a:stretch>
            <a:fillRect/>
          </a:stretch>
        </p:blipFill>
        <p:spPr>
          <a:xfrm>
            <a:off x="212290" y="2089"/>
            <a:ext cx="65036" cy="6712697"/>
          </a:xfrm>
          <a:prstGeom prst="rect">
            <a:avLst/>
          </a:prstGeom>
          <a:ln w="12700">
            <a:miter lim="400000"/>
          </a:ln>
        </p:spPr>
      </p:pic>
      <p:sp>
        <p:nvSpPr>
          <p:cNvPr id="626" name="たて"/>
          <p:cNvSpPr txBox="1"/>
          <p:nvPr/>
        </p:nvSpPr>
        <p:spPr>
          <a:xfrm>
            <a:off x="4736400" y="2162118"/>
            <a:ext cx="4064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たて</a:t>
            </a:r>
          </a:p>
        </p:txBody>
      </p:sp>
      <p:sp>
        <p:nvSpPr>
          <p:cNvPr id="627" name="横"/>
          <p:cNvSpPr txBox="1"/>
          <p:nvPr/>
        </p:nvSpPr>
        <p:spPr>
          <a:xfrm>
            <a:off x="8506618" y="6223396"/>
            <a:ext cx="4191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横</a:t>
            </a:r>
          </a:p>
        </p:txBody>
      </p:sp>
      <p:sp>
        <p:nvSpPr>
          <p:cNvPr id="628" name="A"/>
          <p:cNvSpPr txBox="1"/>
          <p:nvPr/>
        </p:nvSpPr>
        <p:spPr>
          <a:xfrm>
            <a:off x="5143556" y="5749131"/>
            <a:ext cx="342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629" name="1"/>
          <p:cNvSpPr txBox="1"/>
          <p:nvPr/>
        </p:nvSpPr>
        <p:spPr>
          <a:xfrm>
            <a:off x="5232089" y="4769714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630" name="2"/>
          <p:cNvSpPr txBox="1"/>
          <p:nvPr/>
        </p:nvSpPr>
        <p:spPr>
          <a:xfrm>
            <a:off x="7121203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631" name="1"/>
          <p:cNvSpPr txBox="1"/>
          <p:nvPr/>
        </p:nvSpPr>
        <p:spPr>
          <a:xfrm>
            <a:off x="6246811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632" name="2"/>
          <p:cNvSpPr txBox="1"/>
          <p:nvPr/>
        </p:nvSpPr>
        <p:spPr>
          <a:xfrm>
            <a:off x="5232089" y="4002685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633" name="3"/>
          <p:cNvSpPr txBox="1"/>
          <p:nvPr/>
        </p:nvSpPr>
        <p:spPr>
          <a:xfrm>
            <a:off x="5232089" y="324115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634" name="3"/>
          <p:cNvSpPr txBox="1"/>
          <p:nvPr/>
        </p:nvSpPr>
        <p:spPr>
          <a:xfrm>
            <a:off x="7995596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635" name="4"/>
          <p:cNvSpPr txBox="1"/>
          <p:nvPr/>
        </p:nvSpPr>
        <p:spPr>
          <a:xfrm>
            <a:off x="5231480" y="2553654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636" name="4"/>
          <p:cNvSpPr txBox="1"/>
          <p:nvPr/>
        </p:nvSpPr>
        <p:spPr>
          <a:xfrm>
            <a:off x="8844588" y="5749131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637" name="5"/>
          <p:cNvSpPr txBox="1"/>
          <p:nvPr/>
        </p:nvSpPr>
        <p:spPr>
          <a:xfrm>
            <a:off x="5232089" y="172195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638" name="5"/>
          <p:cNvSpPr txBox="1"/>
          <p:nvPr/>
        </p:nvSpPr>
        <p:spPr>
          <a:xfrm>
            <a:off x="9720200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639" name="(m)"/>
          <p:cNvSpPr txBox="1"/>
          <p:nvPr/>
        </p:nvSpPr>
        <p:spPr>
          <a:xfrm>
            <a:off x="5081823" y="1186814"/>
            <a:ext cx="615087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640" name="(m)"/>
          <p:cNvSpPr txBox="1"/>
          <p:nvPr/>
        </p:nvSpPr>
        <p:spPr>
          <a:xfrm>
            <a:off x="10328782" y="569157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641" name="線"/>
          <p:cNvSpPr/>
          <p:nvPr/>
        </p:nvSpPr>
        <p:spPr>
          <a:xfrm>
            <a:off x="7673578" y="6401196"/>
            <a:ext cx="723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42" name="B"/>
          <p:cNvSpPr txBox="1"/>
          <p:nvPr/>
        </p:nvSpPr>
        <p:spPr>
          <a:xfrm>
            <a:off x="7334595" y="2320868"/>
            <a:ext cx="3313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B</a:t>
            </a:r>
          </a:p>
        </p:txBody>
      </p:sp>
      <p:grpSp>
        <p:nvGrpSpPr>
          <p:cNvPr id="655" name="グループ"/>
          <p:cNvGrpSpPr/>
          <p:nvPr/>
        </p:nvGrpSpPr>
        <p:grpSpPr>
          <a:xfrm>
            <a:off x="5543305" y="2020525"/>
            <a:ext cx="4304020" cy="3692325"/>
            <a:chOff x="0" y="0"/>
            <a:chExt cx="4304018" cy="3692324"/>
          </a:xfrm>
        </p:grpSpPr>
        <p:sp>
          <p:nvSpPr>
            <p:cNvPr id="643" name="線"/>
            <p:cNvSpPr/>
            <p:nvPr/>
          </p:nvSpPr>
          <p:spPr>
            <a:xfrm>
              <a:off x="0" y="3690056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44" name="線"/>
            <p:cNvSpPr/>
            <p:nvPr/>
          </p:nvSpPr>
          <p:spPr>
            <a:xfrm>
              <a:off x="0" y="0"/>
              <a:ext cx="4304019" cy="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45" name="線"/>
            <p:cNvSpPr/>
            <p:nvPr/>
          </p:nvSpPr>
          <p:spPr>
            <a:xfrm flipV="1">
              <a:off x="4294157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46" name="線"/>
            <p:cNvSpPr/>
            <p:nvPr/>
          </p:nvSpPr>
          <p:spPr>
            <a:xfrm flipV="1">
              <a:off x="3437239" y="17115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47" name="線"/>
            <p:cNvSpPr/>
            <p:nvPr/>
          </p:nvSpPr>
          <p:spPr>
            <a:xfrm flipV="1">
              <a:off x="2580321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48" name="線"/>
            <p:cNvSpPr/>
            <p:nvPr/>
          </p:nvSpPr>
          <p:spPr>
            <a:xfrm flipV="1">
              <a:off x="1723404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49" name="線"/>
            <p:cNvSpPr/>
            <p:nvPr/>
          </p:nvSpPr>
          <p:spPr>
            <a:xfrm flipV="1">
              <a:off x="866486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50" name="線"/>
            <p:cNvSpPr/>
            <p:nvPr/>
          </p:nvSpPr>
          <p:spPr>
            <a:xfrm>
              <a:off x="0" y="746848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51" name="線"/>
            <p:cNvSpPr/>
            <p:nvPr/>
          </p:nvSpPr>
          <p:spPr>
            <a:xfrm>
              <a:off x="0" y="1482650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52" name="線"/>
            <p:cNvSpPr/>
            <p:nvPr/>
          </p:nvSpPr>
          <p:spPr>
            <a:xfrm>
              <a:off x="0" y="2218452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53" name="線"/>
            <p:cNvSpPr/>
            <p:nvPr/>
          </p:nvSpPr>
          <p:spPr>
            <a:xfrm>
              <a:off x="0" y="2954254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54" name="線"/>
            <p:cNvSpPr/>
            <p:nvPr/>
          </p:nvSpPr>
          <p:spPr>
            <a:xfrm flipV="1">
              <a:off x="9568" y="17115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656" name="線"/>
          <p:cNvSpPr/>
          <p:nvPr/>
        </p:nvSpPr>
        <p:spPr>
          <a:xfrm flipV="1">
            <a:off x="4939600" y="3002492"/>
            <a:ext cx="1" cy="7119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57" name="円形"/>
          <p:cNvSpPr/>
          <p:nvPr/>
        </p:nvSpPr>
        <p:spPr>
          <a:xfrm>
            <a:off x="7220036" y="2698410"/>
            <a:ext cx="116889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658" name="円形"/>
          <p:cNvSpPr/>
          <p:nvPr/>
        </p:nvSpPr>
        <p:spPr>
          <a:xfrm>
            <a:off x="5455784" y="562304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659" name="点Aから横に２ｍ進みます"/>
          <p:cNvSpPr txBox="1"/>
          <p:nvPr/>
        </p:nvSpPr>
        <p:spPr>
          <a:xfrm>
            <a:off x="2676524" y="7956209"/>
            <a:ext cx="7651751" cy="736600"/>
          </a:xfrm>
          <a:prstGeom prst="rect">
            <a:avLst/>
          </a:prstGeom>
          <a:solidFill>
            <a:srgbClr val="FBFEC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点Aから横に２ｍ進みます</a:t>
            </a:r>
          </a:p>
        </p:txBody>
      </p:sp>
      <p:sp>
        <p:nvSpPr>
          <p:cNvPr id="660" name="円形"/>
          <p:cNvSpPr/>
          <p:nvPr/>
        </p:nvSpPr>
        <p:spPr>
          <a:xfrm>
            <a:off x="7188286" y="266666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661" name="線"/>
          <p:cNvSpPr/>
          <p:nvPr/>
        </p:nvSpPr>
        <p:spPr>
          <a:xfrm flipV="1">
            <a:off x="7278480" y="2745722"/>
            <a:ext cx="1" cy="2983827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62" name="円形"/>
          <p:cNvSpPr/>
          <p:nvPr/>
        </p:nvSpPr>
        <p:spPr>
          <a:xfrm>
            <a:off x="7035839" y="5712274"/>
            <a:ext cx="485282" cy="480115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663" name="線"/>
          <p:cNvSpPr/>
          <p:nvPr/>
        </p:nvSpPr>
        <p:spPr>
          <a:xfrm flipH="1">
            <a:off x="5529696" y="5697798"/>
            <a:ext cx="1748785" cy="1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64" name="四角形"/>
          <p:cNvSpPr/>
          <p:nvPr/>
        </p:nvSpPr>
        <p:spPr>
          <a:xfrm>
            <a:off x="6426181" y="7987958"/>
            <a:ext cx="660401" cy="67310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pic>
        <p:nvPicPr>
          <p:cNvPr id="665" name="指.png" descr="指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280000">
            <a:off x="4567430" y="5877045"/>
            <a:ext cx="723901" cy="19149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13397 0.004643" origin="layout" pathEditMode="relative">
                                      <p:cBhvr>
                                        <p:cTn id="6" dur="1000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位置・座標（解像度高・トリミング）.jpg" descr="位置・座標（解像度高・トリミング）.jpg"/>
          <p:cNvPicPr>
            <a:picLocks noChangeAspect="1"/>
          </p:cNvPicPr>
          <p:nvPr/>
        </p:nvPicPr>
        <p:blipFill>
          <a:blip r:embed="rId2">
            <a:extLst/>
          </a:blip>
          <a:srcRect l="0" t="24968" r="99483" b="24034"/>
          <a:stretch>
            <a:fillRect/>
          </a:stretch>
        </p:blipFill>
        <p:spPr>
          <a:xfrm>
            <a:off x="212290" y="2089"/>
            <a:ext cx="65036" cy="6712697"/>
          </a:xfrm>
          <a:prstGeom prst="rect">
            <a:avLst/>
          </a:prstGeom>
          <a:ln w="12700">
            <a:miter lim="400000"/>
          </a:ln>
        </p:spPr>
      </p:pic>
      <p:sp>
        <p:nvSpPr>
          <p:cNvPr id="668" name="たて"/>
          <p:cNvSpPr txBox="1"/>
          <p:nvPr/>
        </p:nvSpPr>
        <p:spPr>
          <a:xfrm>
            <a:off x="4736400" y="2162118"/>
            <a:ext cx="4064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たて</a:t>
            </a:r>
          </a:p>
        </p:txBody>
      </p:sp>
      <p:sp>
        <p:nvSpPr>
          <p:cNvPr id="669" name="横"/>
          <p:cNvSpPr txBox="1"/>
          <p:nvPr/>
        </p:nvSpPr>
        <p:spPr>
          <a:xfrm>
            <a:off x="8506618" y="6223396"/>
            <a:ext cx="4191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横</a:t>
            </a:r>
          </a:p>
        </p:txBody>
      </p:sp>
      <p:sp>
        <p:nvSpPr>
          <p:cNvPr id="670" name="A"/>
          <p:cNvSpPr txBox="1"/>
          <p:nvPr/>
        </p:nvSpPr>
        <p:spPr>
          <a:xfrm>
            <a:off x="5143556" y="5749131"/>
            <a:ext cx="342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671" name="1"/>
          <p:cNvSpPr txBox="1"/>
          <p:nvPr/>
        </p:nvSpPr>
        <p:spPr>
          <a:xfrm>
            <a:off x="5232089" y="4769714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672" name="2"/>
          <p:cNvSpPr txBox="1"/>
          <p:nvPr/>
        </p:nvSpPr>
        <p:spPr>
          <a:xfrm>
            <a:off x="7121203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673" name="1"/>
          <p:cNvSpPr txBox="1"/>
          <p:nvPr/>
        </p:nvSpPr>
        <p:spPr>
          <a:xfrm>
            <a:off x="6246811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674" name="2"/>
          <p:cNvSpPr txBox="1"/>
          <p:nvPr/>
        </p:nvSpPr>
        <p:spPr>
          <a:xfrm>
            <a:off x="5232089" y="4002685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675" name="3"/>
          <p:cNvSpPr txBox="1"/>
          <p:nvPr/>
        </p:nvSpPr>
        <p:spPr>
          <a:xfrm>
            <a:off x="5232089" y="324115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676" name="3"/>
          <p:cNvSpPr txBox="1"/>
          <p:nvPr/>
        </p:nvSpPr>
        <p:spPr>
          <a:xfrm>
            <a:off x="7995596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677" name="4"/>
          <p:cNvSpPr txBox="1"/>
          <p:nvPr/>
        </p:nvSpPr>
        <p:spPr>
          <a:xfrm>
            <a:off x="5231480" y="2553654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678" name="4"/>
          <p:cNvSpPr txBox="1"/>
          <p:nvPr/>
        </p:nvSpPr>
        <p:spPr>
          <a:xfrm>
            <a:off x="8844588" y="5749131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679" name="5"/>
          <p:cNvSpPr txBox="1"/>
          <p:nvPr/>
        </p:nvSpPr>
        <p:spPr>
          <a:xfrm>
            <a:off x="5232089" y="172195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680" name="5"/>
          <p:cNvSpPr txBox="1"/>
          <p:nvPr/>
        </p:nvSpPr>
        <p:spPr>
          <a:xfrm>
            <a:off x="9720200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681" name="(m)"/>
          <p:cNvSpPr txBox="1"/>
          <p:nvPr/>
        </p:nvSpPr>
        <p:spPr>
          <a:xfrm>
            <a:off x="5081823" y="1186814"/>
            <a:ext cx="615087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682" name="(m)"/>
          <p:cNvSpPr txBox="1"/>
          <p:nvPr/>
        </p:nvSpPr>
        <p:spPr>
          <a:xfrm>
            <a:off x="10328782" y="569157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683" name="線"/>
          <p:cNvSpPr/>
          <p:nvPr/>
        </p:nvSpPr>
        <p:spPr>
          <a:xfrm>
            <a:off x="7673578" y="6401196"/>
            <a:ext cx="723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84" name="B"/>
          <p:cNvSpPr txBox="1"/>
          <p:nvPr/>
        </p:nvSpPr>
        <p:spPr>
          <a:xfrm>
            <a:off x="7334595" y="2320868"/>
            <a:ext cx="3313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B</a:t>
            </a:r>
          </a:p>
        </p:txBody>
      </p:sp>
      <p:grpSp>
        <p:nvGrpSpPr>
          <p:cNvPr id="697" name="グループ"/>
          <p:cNvGrpSpPr/>
          <p:nvPr/>
        </p:nvGrpSpPr>
        <p:grpSpPr>
          <a:xfrm>
            <a:off x="5543305" y="2020525"/>
            <a:ext cx="4304020" cy="3692325"/>
            <a:chOff x="0" y="0"/>
            <a:chExt cx="4304018" cy="3692324"/>
          </a:xfrm>
        </p:grpSpPr>
        <p:sp>
          <p:nvSpPr>
            <p:cNvPr id="685" name="線"/>
            <p:cNvSpPr/>
            <p:nvPr/>
          </p:nvSpPr>
          <p:spPr>
            <a:xfrm>
              <a:off x="0" y="3690056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86" name="線"/>
            <p:cNvSpPr/>
            <p:nvPr/>
          </p:nvSpPr>
          <p:spPr>
            <a:xfrm>
              <a:off x="0" y="0"/>
              <a:ext cx="4304019" cy="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87" name="線"/>
            <p:cNvSpPr/>
            <p:nvPr/>
          </p:nvSpPr>
          <p:spPr>
            <a:xfrm flipV="1">
              <a:off x="4294157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88" name="線"/>
            <p:cNvSpPr/>
            <p:nvPr/>
          </p:nvSpPr>
          <p:spPr>
            <a:xfrm flipV="1">
              <a:off x="3437239" y="17115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89" name="線"/>
            <p:cNvSpPr/>
            <p:nvPr/>
          </p:nvSpPr>
          <p:spPr>
            <a:xfrm flipV="1">
              <a:off x="2580321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90" name="線"/>
            <p:cNvSpPr/>
            <p:nvPr/>
          </p:nvSpPr>
          <p:spPr>
            <a:xfrm flipV="1">
              <a:off x="1723404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91" name="線"/>
            <p:cNvSpPr/>
            <p:nvPr/>
          </p:nvSpPr>
          <p:spPr>
            <a:xfrm flipV="1">
              <a:off x="866486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92" name="線"/>
            <p:cNvSpPr/>
            <p:nvPr/>
          </p:nvSpPr>
          <p:spPr>
            <a:xfrm>
              <a:off x="0" y="746848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93" name="線"/>
            <p:cNvSpPr/>
            <p:nvPr/>
          </p:nvSpPr>
          <p:spPr>
            <a:xfrm>
              <a:off x="0" y="1482650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94" name="線"/>
            <p:cNvSpPr/>
            <p:nvPr/>
          </p:nvSpPr>
          <p:spPr>
            <a:xfrm>
              <a:off x="0" y="2218452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95" name="線"/>
            <p:cNvSpPr/>
            <p:nvPr/>
          </p:nvSpPr>
          <p:spPr>
            <a:xfrm>
              <a:off x="0" y="2954254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696" name="線"/>
            <p:cNvSpPr/>
            <p:nvPr/>
          </p:nvSpPr>
          <p:spPr>
            <a:xfrm flipV="1">
              <a:off x="9568" y="17115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698" name="線"/>
          <p:cNvSpPr/>
          <p:nvPr/>
        </p:nvSpPr>
        <p:spPr>
          <a:xfrm flipV="1">
            <a:off x="4939600" y="3002492"/>
            <a:ext cx="1" cy="7119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699" name="円形"/>
          <p:cNvSpPr/>
          <p:nvPr/>
        </p:nvSpPr>
        <p:spPr>
          <a:xfrm>
            <a:off x="7220036" y="2698410"/>
            <a:ext cx="116889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700" name="円形"/>
          <p:cNvSpPr/>
          <p:nvPr/>
        </p:nvSpPr>
        <p:spPr>
          <a:xfrm>
            <a:off x="5455784" y="562304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701" name="点Aから横に２ｍ進みます"/>
          <p:cNvSpPr txBox="1"/>
          <p:nvPr/>
        </p:nvSpPr>
        <p:spPr>
          <a:xfrm>
            <a:off x="2676524" y="7956209"/>
            <a:ext cx="7651751" cy="736600"/>
          </a:xfrm>
          <a:prstGeom prst="rect">
            <a:avLst/>
          </a:prstGeom>
          <a:solidFill>
            <a:srgbClr val="FBFEC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点Aから横に２ｍ進みます</a:t>
            </a:r>
          </a:p>
        </p:txBody>
      </p:sp>
      <p:sp>
        <p:nvSpPr>
          <p:cNvPr id="702" name="円形"/>
          <p:cNvSpPr/>
          <p:nvPr/>
        </p:nvSpPr>
        <p:spPr>
          <a:xfrm>
            <a:off x="7188286" y="266666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703" name="線"/>
          <p:cNvSpPr/>
          <p:nvPr/>
        </p:nvSpPr>
        <p:spPr>
          <a:xfrm flipV="1">
            <a:off x="7278480" y="2745722"/>
            <a:ext cx="1" cy="2983827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704" name="円形"/>
          <p:cNvSpPr/>
          <p:nvPr/>
        </p:nvSpPr>
        <p:spPr>
          <a:xfrm>
            <a:off x="7035839" y="5712274"/>
            <a:ext cx="485282" cy="480115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705" name="線"/>
          <p:cNvSpPr/>
          <p:nvPr/>
        </p:nvSpPr>
        <p:spPr>
          <a:xfrm flipH="1">
            <a:off x="5529696" y="5697798"/>
            <a:ext cx="1748785" cy="1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706" name="指.png" descr="指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280000">
            <a:off x="6042124" y="5922353"/>
            <a:ext cx="723901" cy="19149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位置・座標（解像度高・トリミング）.jpg" descr="位置・座標（解像度高・トリミング）.jpg"/>
          <p:cNvPicPr>
            <a:picLocks noChangeAspect="1"/>
          </p:cNvPicPr>
          <p:nvPr/>
        </p:nvPicPr>
        <p:blipFill>
          <a:blip r:embed="rId2">
            <a:extLst/>
          </a:blip>
          <a:srcRect l="0" t="24968" r="99483" b="24034"/>
          <a:stretch>
            <a:fillRect/>
          </a:stretch>
        </p:blipFill>
        <p:spPr>
          <a:xfrm>
            <a:off x="212290" y="2089"/>
            <a:ext cx="65036" cy="6712697"/>
          </a:xfrm>
          <a:prstGeom prst="rect">
            <a:avLst/>
          </a:prstGeom>
          <a:ln w="12700">
            <a:miter lim="400000"/>
          </a:ln>
        </p:spPr>
      </p:pic>
      <p:sp>
        <p:nvSpPr>
          <p:cNvPr id="709" name="たて"/>
          <p:cNvSpPr txBox="1"/>
          <p:nvPr/>
        </p:nvSpPr>
        <p:spPr>
          <a:xfrm>
            <a:off x="4736400" y="2162118"/>
            <a:ext cx="4064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たて</a:t>
            </a:r>
          </a:p>
        </p:txBody>
      </p:sp>
      <p:sp>
        <p:nvSpPr>
          <p:cNvPr id="710" name="横"/>
          <p:cNvSpPr txBox="1"/>
          <p:nvPr/>
        </p:nvSpPr>
        <p:spPr>
          <a:xfrm>
            <a:off x="8506618" y="6223396"/>
            <a:ext cx="4191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横</a:t>
            </a:r>
          </a:p>
        </p:txBody>
      </p:sp>
      <p:sp>
        <p:nvSpPr>
          <p:cNvPr id="711" name="A"/>
          <p:cNvSpPr txBox="1"/>
          <p:nvPr/>
        </p:nvSpPr>
        <p:spPr>
          <a:xfrm>
            <a:off x="5143556" y="5749131"/>
            <a:ext cx="342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712" name="1"/>
          <p:cNvSpPr txBox="1"/>
          <p:nvPr/>
        </p:nvSpPr>
        <p:spPr>
          <a:xfrm>
            <a:off x="5232089" y="4769714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713" name="2"/>
          <p:cNvSpPr txBox="1"/>
          <p:nvPr/>
        </p:nvSpPr>
        <p:spPr>
          <a:xfrm>
            <a:off x="7121203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714" name="1"/>
          <p:cNvSpPr txBox="1"/>
          <p:nvPr/>
        </p:nvSpPr>
        <p:spPr>
          <a:xfrm>
            <a:off x="6246811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715" name="2"/>
          <p:cNvSpPr txBox="1"/>
          <p:nvPr/>
        </p:nvSpPr>
        <p:spPr>
          <a:xfrm>
            <a:off x="5232089" y="4002685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716" name="3"/>
          <p:cNvSpPr txBox="1"/>
          <p:nvPr/>
        </p:nvSpPr>
        <p:spPr>
          <a:xfrm>
            <a:off x="5232089" y="324115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717" name="3"/>
          <p:cNvSpPr txBox="1"/>
          <p:nvPr/>
        </p:nvSpPr>
        <p:spPr>
          <a:xfrm>
            <a:off x="7995596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718" name="4"/>
          <p:cNvSpPr txBox="1"/>
          <p:nvPr/>
        </p:nvSpPr>
        <p:spPr>
          <a:xfrm>
            <a:off x="5231480" y="2553654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719" name="4"/>
          <p:cNvSpPr txBox="1"/>
          <p:nvPr/>
        </p:nvSpPr>
        <p:spPr>
          <a:xfrm>
            <a:off x="8844588" y="5749131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720" name="5"/>
          <p:cNvSpPr txBox="1"/>
          <p:nvPr/>
        </p:nvSpPr>
        <p:spPr>
          <a:xfrm>
            <a:off x="5232089" y="172195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721" name="5"/>
          <p:cNvSpPr txBox="1"/>
          <p:nvPr/>
        </p:nvSpPr>
        <p:spPr>
          <a:xfrm>
            <a:off x="9720200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722" name="(m)"/>
          <p:cNvSpPr txBox="1"/>
          <p:nvPr/>
        </p:nvSpPr>
        <p:spPr>
          <a:xfrm>
            <a:off x="5081823" y="1186814"/>
            <a:ext cx="615087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723" name="(m)"/>
          <p:cNvSpPr txBox="1"/>
          <p:nvPr/>
        </p:nvSpPr>
        <p:spPr>
          <a:xfrm>
            <a:off x="10328782" y="569157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724" name="線"/>
          <p:cNvSpPr/>
          <p:nvPr/>
        </p:nvSpPr>
        <p:spPr>
          <a:xfrm>
            <a:off x="7673578" y="6401196"/>
            <a:ext cx="723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725" name="B"/>
          <p:cNvSpPr txBox="1"/>
          <p:nvPr/>
        </p:nvSpPr>
        <p:spPr>
          <a:xfrm>
            <a:off x="7334595" y="2320868"/>
            <a:ext cx="3313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B</a:t>
            </a:r>
          </a:p>
        </p:txBody>
      </p:sp>
      <p:grpSp>
        <p:nvGrpSpPr>
          <p:cNvPr id="738" name="グループ"/>
          <p:cNvGrpSpPr/>
          <p:nvPr/>
        </p:nvGrpSpPr>
        <p:grpSpPr>
          <a:xfrm>
            <a:off x="5543305" y="2020525"/>
            <a:ext cx="4304020" cy="3692325"/>
            <a:chOff x="0" y="0"/>
            <a:chExt cx="4304018" cy="3692324"/>
          </a:xfrm>
        </p:grpSpPr>
        <p:sp>
          <p:nvSpPr>
            <p:cNvPr id="726" name="線"/>
            <p:cNvSpPr/>
            <p:nvPr/>
          </p:nvSpPr>
          <p:spPr>
            <a:xfrm>
              <a:off x="0" y="3690056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27" name="線"/>
            <p:cNvSpPr/>
            <p:nvPr/>
          </p:nvSpPr>
          <p:spPr>
            <a:xfrm>
              <a:off x="0" y="0"/>
              <a:ext cx="4304019" cy="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28" name="線"/>
            <p:cNvSpPr/>
            <p:nvPr/>
          </p:nvSpPr>
          <p:spPr>
            <a:xfrm flipV="1">
              <a:off x="4294157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29" name="線"/>
            <p:cNvSpPr/>
            <p:nvPr/>
          </p:nvSpPr>
          <p:spPr>
            <a:xfrm flipV="1">
              <a:off x="3437239" y="17115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30" name="線"/>
            <p:cNvSpPr/>
            <p:nvPr/>
          </p:nvSpPr>
          <p:spPr>
            <a:xfrm flipV="1">
              <a:off x="2580321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31" name="線"/>
            <p:cNvSpPr/>
            <p:nvPr/>
          </p:nvSpPr>
          <p:spPr>
            <a:xfrm flipV="1">
              <a:off x="1723404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32" name="線"/>
            <p:cNvSpPr/>
            <p:nvPr/>
          </p:nvSpPr>
          <p:spPr>
            <a:xfrm flipV="1">
              <a:off x="866486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33" name="線"/>
            <p:cNvSpPr/>
            <p:nvPr/>
          </p:nvSpPr>
          <p:spPr>
            <a:xfrm>
              <a:off x="0" y="746848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34" name="線"/>
            <p:cNvSpPr/>
            <p:nvPr/>
          </p:nvSpPr>
          <p:spPr>
            <a:xfrm>
              <a:off x="0" y="1482650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35" name="線"/>
            <p:cNvSpPr/>
            <p:nvPr/>
          </p:nvSpPr>
          <p:spPr>
            <a:xfrm>
              <a:off x="0" y="2218452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36" name="線"/>
            <p:cNvSpPr/>
            <p:nvPr/>
          </p:nvSpPr>
          <p:spPr>
            <a:xfrm>
              <a:off x="0" y="2954254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37" name="線"/>
            <p:cNvSpPr/>
            <p:nvPr/>
          </p:nvSpPr>
          <p:spPr>
            <a:xfrm flipV="1">
              <a:off x="9568" y="17115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739" name="線"/>
          <p:cNvSpPr/>
          <p:nvPr/>
        </p:nvSpPr>
        <p:spPr>
          <a:xfrm flipV="1">
            <a:off x="4939600" y="3002492"/>
            <a:ext cx="1" cy="7119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740" name="円形"/>
          <p:cNvSpPr/>
          <p:nvPr/>
        </p:nvSpPr>
        <p:spPr>
          <a:xfrm>
            <a:off x="7220036" y="2698410"/>
            <a:ext cx="116889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741" name="円形"/>
          <p:cNvSpPr/>
          <p:nvPr/>
        </p:nvSpPr>
        <p:spPr>
          <a:xfrm>
            <a:off x="5455784" y="562304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742" name="そこからたてに４ｍ進みます"/>
          <p:cNvSpPr txBox="1"/>
          <p:nvPr/>
        </p:nvSpPr>
        <p:spPr>
          <a:xfrm>
            <a:off x="2317749" y="7956209"/>
            <a:ext cx="8369301" cy="736600"/>
          </a:xfrm>
          <a:prstGeom prst="rect">
            <a:avLst/>
          </a:prstGeom>
          <a:solidFill>
            <a:srgbClr val="FBFEC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そこからたてに４ｍ進みます</a:t>
            </a:r>
          </a:p>
        </p:txBody>
      </p:sp>
      <p:sp>
        <p:nvSpPr>
          <p:cNvPr id="743" name="円形"/>
          <p:cNvSpPr/>
          <p:nvPr/>
        </p:nvSpPr>
        <p:spPr>
          <a:xfrm>
            <a:off x="7188286" y="266666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744" name="線"/>
          <p:cNvSpPr/>
          <p:nvPr/>
        </p:nvSpPr>
        <p:spPr>
          <a:xfrm flipV="1">
            <a:off x="7278480" y="2745722"/>
            <a:ext cx="1" cy="2983827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745" name="円形"/>
          <p:cNvSpPr/>
          <p:nvPr/>
        </p:nvSpPr>
        <p:spPr>
          <a:xfrm>
            <a:off x="7035839" y="5712274"/>
            <a:ext cx="485282" cy="480115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746" name="線"/>
          <p:cNvSpPr/>
          <p:nvPr/>
        </p:nvSpPr>
        <p:spPr>
          <a:xfrm flipH="1">
            <a:off x="5529696" y="5697798"/>
            <a:ext cx="1748785" cy="1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747" name="四角形"/>
          <p:cNvSpPr/>
          <p:nvPr/>
        </p:nvSpPr>
        <p:spPr>
          <a:xfrm>
            <a:off x="4959406" y="7987958"/>
            <a:ext cx="1219295" cy="67310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pic>
        <p:nvPicPr>
          <p:cNvPr id="748" name="指.png" descr="指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280000">
            <a:off x="6042124" y="5922353"/>
            <a:ext cx="723901" cy="19149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001 -0.333231" origin="layout" pathEditMode="relative">
                                      <p:cBhvr>
                                        <p:cTn id="6" dur="1000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" name="位置・座標（解像度高・トリミング）.jpg" descr="位置・座標（解像度高・トリミング）.jpg"/>
          <p:cNvPicPr>
            <a:picLocks noChangeAspect="1"/>
          </p:cNvPicPr>
          <p:nvPr/>
        </p:nvPicPr>
        <p:blipFill>
          <a:blip r:embed="rId2">
            <a:extLst/>
          </a:blip>
          <a:srcRect l="0" t="24968" r="99483" b="24034"/>
          <a:stretch>
            <a:fillRect/>
          </a:stretch>
        </p:blipFill>
        <p:spPr>
          <a:xfrm>
            <a:off x="212290" y="2089"/>
            <a:ext cx="65036" cy="6712697"/>
          </a:xfrm>
          <a:prstGeom prst="rect">
            <a:avLst/>
          </a:prstGeom>
          <a:ln w="12700">
            <a:miter lim="400000"/>
          </a:ln>
        </p:spPr>
      </p:pic>
      <p:sp>
        <p:nvSpPr>
          <p:cNvPr id="751" name="たて"/>
          <p:cNvSpPr txBox="1"/>
          <p:nvPr/>
        </p:nvSpPr>
        <p:spPr>
          <a:xfrm>
            <a:off x="4736400" y="2162118"/>
            <a:ext cx="4064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たて</a:t>
            </a:r>
          </a:p>
        </p:txBody>
      </p:sp>
      <p:sp>
        <p:nvSpPr>
          <p:cNvPr id="752" name="横"/>
          <p:cNvSpPr txBox="1"/>
          <p:nvPr/>
        </p:nvSpPr>
        <p:spPr>
          <a:xfrm>
            <a:off x="8506618" y="6223396"/>
            <a:ext cx="4191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横</a:t>
            </a:r>
          </a:p>
        </p:txBody>
      </p:sp>
      <p:sp>
        <p:nvSpPr>
          <p:cNvPr id="753" name="A"/>
          <p:cNvSpPr txBox="1"/>
          <p:nvPr/>
        </p:nvSpPr>
        <p:spPr>
          <a:xfrm>
            <a:off x="5143556" y="5749131"/>
            <a:ext cx="342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754" name="1"/>
          <p:cNvSpPr txBox="1"/>
          <p:nvPr/>
        </p:nvSpPr>
        <p:spPr>
          <a:xfrm>
            <a:off x="5232089" y="4769714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755" name="2"/>
          <p:cNvSpPr txBox="1"/>
          <p:nvPr/>
        </p:nvSpPr>
        <p:spPr>
          <a:xfrm>
            <a:off x="7121203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756" name="1"/>
          <p:cNvSpPr txBox="1"/>
          <p:nvPr/>
        </p:nvSpPr>
        <p:spPr>
          <a:xfrm>
            <a:off x="6246811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757" name="2"/>
          <p:cNvSpPr txBox="1"/>
          <p:nvPr/>
        </p:nvSpPr>
        <p:spPr>
          <a:xfrm>
            <a:off x="5232089" y="4002685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758" name="3"/>
          <p:cNvSpPr txBox="1"/>
          <p:nvPr/>
        </p:nvSpPr>
        <p:spPr>
          <a:xfrm>
            <a:off x="5232089" y="324115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759" name="3"/>
          <p:cNvSpPr txBox="1"/>
          <p:nvPr/>
        </p:nvSpPr>
        <p:spPr>
          <a:xfrm>
            <a:off x="7995596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760" name="4"/>
          <p:cNvSpPr txBox="1"/>
          <p:nvPr/>
        </p:nvSpPr>
        <p:spPr>
          <a:xfrm>
            <a:off x="5231480" y="2553654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761" name="4"/>
          <p:cNvSpPr txBox="1"/>
          <p:nvPr/>
        </p:nvSpPr>
        <p:spPr>
          <a:xfrm>
            <a:off x="8844588" y="5749131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762" name="5"/>
          <p:cNvSpPr txBox="1"/>
          <p:nvPr/>
        </p:nvSpPr>
        <p:spPr>
          <a:xfrm>
            <a:off x="5232089" y="172195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763" name="5"/>
          <p:cNvSpPr txBox="1"/>
          <p:nvPr/>
        </p:nvSpPr>
        <p:spPr>
          <a:xfrm>
            <a:off x="9720200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764" name="(m)"/>
          <p:cNvSpPr txBox="1"/>
          <p:nvPr/>
        </p:nvSpPr>
        <p:spPr>
          <a:xfrm>
            <a:off x="5081823" y="1186814"/>
            <a:ext cx="615087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765" name="(m)"/>
          <p:cNvSpPr txBox="1"/>
          <p:nvPr/>
        </p:nvSpPr>
        <p:spPr>
          <a:xfrm>
            <a:off x="10328782" y="569157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766" name="線"/>
          <p:cNvSpPr/>
          <p:nvPr/>
        </p:nvSpPr>
        <p:spPr>
          <a:xfrm>
            <a:off x="7673578" y="6401196"/>
            <a:ext cx="723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767" name="B"/>
          <p:cNvSpPr txBox="1"/>
          <p:nvPr/>
        </p:nvSpPr>
        <p:spPr>
          <a:xfrm>
            <a:off x="7334595" y="2320868"/>
            <a:ext cx="3313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B</a:t>
            </a:r>
          </a:p>
        </p:txBody>
      </p:sp>
      <p:grpSp>
        <p:nvGrpSpPr>
          <p:cNvPr id="780" name="グループ"/>
          <p:cNvGrpSpPr/>
          <p:nvPr/>
        </p:nvGrpSpPr>
        <p:grpSpPr>
          <a:xfrm>
            <a:off x="5543305" y="2020525"/>
            <a:ext cx="4304020" cy="3692325"/>
            <a:chOff x="0" y="0"/>
            <a:chExt cx="4304018" cy="3692324"/>
          </a:xfrm>
        </p:grpSpPr>
        <p:sp>
          <p:nvSpPr>
            <p:cNvPr id="768" name="線"/>
            <p:cNvSpPr/>
            <p:nvPr/>
          </p:nvSpPr>
          <p:spPr>
            <a:xfrm>
              <a:off x="0" y="3690056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69" name="線"/>
            <p:cNvSpPr/>
            <p:nvPr/>
          </p:nvSpPr>
          <p:spPr>
            <a:xfrm>
              <a:off x="0" y="0"/>
              <a:ext cx="4304019" cy="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70" name="線"/>
            <p:cNvSpPr/>
            <p:nvPr/>
          </p:nvSpPr>
          <p:spPr>
            <a:xfrm flipV="1">
              <a:off x="4294157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71" name="線"/>
            <p:cNvSpPr/>
            <p:nvPr/>
          </p:nvSpPr>
          <p:spPr>
            <a:xfrm flipV="1">
              <a:off x="3437239" y="17115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72" name="線"/>
            <p:cNvSpPr/>
            <p:nvPr/>
          </p:nvSpPr>
          <p:spPr>
            <a:xfrm flipV="1">
              <a:off x="2580321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73" name="線"/>
            <p:cNvSpPr/>
            <p:nvPr/>
          </p:nvSpPr>
          <p:spPr>
            <a:xfrm flipV="1">
              <a:off x="1723404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74" name="線"/>
            <p:cNvSpPr/>
            <p:nvPr/>
          </p:nvSpPr>
          <p:spPr>
            <a:xfrm flipV="1">
              <a:off x="866486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75" name="線"/>
            <p:cNvSpPr/>
            <p:nvPr/>
          </p:nvSpPr>
          <p:spPr>
            <a:xfrm>
              <a:off x="0" y="746848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76" name="線"/>
            <p:cNvSpPr/>
            <p:nvPr/>
          </p:nvSpPr>
          <p:spPr>
            <a:xfrm>
              <a:off x="0" y="1482650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77" name="線"/>
            <p:cNvSpPr/>
            <p:nvPr/>
          </p:nvSpPr>
          <p:spPr>
            <a:xfrm>
              <a:off x="0" y="2218452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78" name="線"/>
            <p:cNvSpPr/>
            <p:nvPr/>
          </p:nvSpPr>
          <p:spPr>
            <a:xfrm>
              <a:off x="0" y="2954254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79" name="線"/>
            <p:cNvSpPr/>
            <p:nvPr/>
          </p:nvSpPr>
          <p:spPr>
            <a:xfrm flipV="1">
              <a:off x="9568" y="17115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781" name="線"/>
          <p:cNvSpPr/>
          <p:nvPr/>
        </p:nvSpPr>
        <p:spPr>
          <a:xfrm flipV="1">
            <a:off x="4939600" y="3002492"/>
            <a:ext cx="1" cy="7119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782" name="円形"/>
          <p:cNvSpPr/>
          <p:nvPr/>
        </p:nvSpPr>
        <p:spPr>
          <a:xfrm>
            <a:off x="7220036" y="2698410"/>
            <a:ext cx="116889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783" name="円形"/>
          <p:cNvSpPr/>
          <p:nvPr/>
        </p:nvSpPr>
        <p:spPr>
          <a:xfrm>
            <a:off x="5455784" y="562304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784" name="そこからたてに４ｍ進みます"/>
          <p:cNvSpPr txBox="1"/>
          <p:nvPr/>
        </p:nvSpPr>
        <p:spPr>
          <a:xfrm>
            <a:off x="2317749" y="7956209"/>
            <a:ext cx="8369301" cy="736600"/>
          </a:xfrm>
          <a:prstGeom prst="rect">
            <a:avLst/>
          </a:prstGeom>
          <a:solidFill>
            <a:srgbClr val="FBFEC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そこからたてに４ｍ進みます</a:t>
            </a:r>
          </a:p>
        </p:txBody>
      </p:sp>
      <p:sp>
        <p:nvSpPr>
          <p:cNvPr id="785" name="円形"/>
          <p:cNvSpPr/>
          <p:nvPr/>
        </p:nvSpPr>
        <p:spPr>
          <a:xfrm>
            <a:off x="7188286" y="266666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786" name="線"/>
          <p:cNvSpPr/>
          <p:nvPr/>
        </p:nvSpPr>
        <p:spPr>
          <a:xfrm flipV="1">
            <a:off x="7278480" y="2745722"/>
            <a:ext cx="1" cy="2983827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787" name="円形"/>
          <p:cNvSpPr/>
          <p:nvPr/>
        </p:nvSpPr>
        <p:spPr>
          <a:xfrm>
            <a:off x="7035839" y="5712274"/>
            <a:ext cx="485282" cy="480115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788" name="線"/>
          <p:cNvSpPr/>
          <p:nvPr/>
        </p:nvSpPr>
        <p:spPr>
          <a:xfrm flipH="1">
            <a:off x="5529696" y="5697798"/>
            <a:ext cx="1748785" cy="1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789" name="指.png" descr="指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280000">
            <a:off x="6042124" y="2676061"/>
            <a:ext cx="723901" cy="19149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4" name="グループ"/>
          <p:cNvGrpSpPr/>
          <p:nvPr/>
        </p:nvGrpSpPr>
        <p:grpSpPr>
          <a:xfrm>
            <a:off x="5549658" y="2027797"/>
            <a:ext cx="6859096" cy="3692325"/>
            <a:chOff x="0" y="0"/>
            <a:chExt cx="6859095" cy="3692324"/>
          </a:xfrm>
        </p:grpSpPr>
        <p:sp>
          <p:nvSpPr>
            <p:cNvPr id="791" name="線"/>
            <p:cNvSpPr/>
            <p:nvPr/>
          </p:nvSpPr>
          <p:spPr>
            <a:xfrm flipV="1">
              <a:off x="-1" y="-1"/>
              <a:ext cx="2" cy="3692325"/>
            </a:xfrm>
            <a:prstGeom prst="line">
              <a:avLst/>
            </a:prstGeom>
            <a:noFill/>
            <a:ln w="25400" cap="flat">
              <a:solidFill>
                <a:srgbClr val="29BCE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92" name="線"/>
            <p:cNvSpPr/>
            <p:nvPr/>
          </p:nvSpPr>
          <p:spPr>
            <a:xfrm>
              <a:off x="0" y="3692323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93" name="線"/>
            <p:cNvSpPr/>
            <p:nvPr/>
          </p:nvSpPr>
          <p:spPr>
            <a:xfrm>
              <a:off x="2563554" y="1099865"/>
              <a:ext cx="4295542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94" name="線"/>
            <p:cNvSpPr/>
            <p:nvPr/>
          </p:nvSpPr>
          <p:spPr>
            <a:xfrm flipV="1">
              <a:off x="4292846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95" name="線"/>
            <p:cNvSpPr/>
            <p:nvPr/>
          </p:nvSpPr>
          <p:spPr>
            <a:xfrm flipV="1">
              <a:off x="3432470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96" name="線"/>
            <p:cNvSpPr/>
            <p:nvPr/>
          </p:nvSpPr>
          <p:spPr>
            <a:xfrm flipV="1">
              <a:off x="2595457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97" name="線"/>
            <p:cNvSpPr/>
            <p:nvPr/>
          </p:nvSpPr>
          <p:spPr>
            <a:xfrm flipV="1">
              <a:off x="1720009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98" name="線"/>
            <p:cNvSpPr/>
            <p:nvPr/>
          </p:nvSpPr>
          <p:spPr>
            <a:xfrm flipV="1">
              <a:off x="868916" y="1099865"/>
              <a:ext cx="2557709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799" name="線"/>
            <p:cNvSpPr/>
            <p:nvPr/>
          </p:nvSpPr>
          <p:spPr>
            <a:xfrm flipV="1">
              <a:off x="20359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00" name="線"/>
            <p:cNvSpPr/>
            <p:nvPr/>
          </p:nvSpPr>
          <p:spPr>
            <a:xfrm>
              <a:off x="2076939" y="1600387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01" name="線"/>
            <p:cNvSpPr/>
            <p:nvPr/>
          </p:nvSpPr>
          <p:spPr>
            <a:xfrm>
              <a:off x="1555802" y="2118025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02" name="線"/>
            <p:cNvSpPr/>
            <p:nvPr/>
          </p:nvSpPr>
          <p:spPr>
            <a:xfrm>
              <a:off x="1063956" y="2635663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03" name="線"/>
            <p:cNvSpPr/>
            <p:nvPr/>
          </p:nvSpPr>
          <p:spPr>
            <a:xfrm>
              <a:off x="529563" y="3153301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805" name="円形"/>
          <p:cNvSpPr/>
          <p:nvPr/>
        </p:nvSpPr>
        <p:spPr>
          <a:xfrm>
            <a:off x="9295662" y="3560822"/>
            <a:ext cx="116890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806" name="円形"/>
          <p:cNvSpPr/>
          <p:nvPr/>
        </p:nvSpPr>
        <p:spPr>
          <a:xfrm>
            <a:off x="5506584" y="5661140"/>
            <a:ext cx="116889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807" name="線"/>
          <p:cNvSpPr/>
          <p:nvPr/>
        </p:nvSpPr>
        <p:spPr>
          <a:xfrm>
            <a:off x="9229354" y="2774610"/>
            <a:ext cx="2495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808" name="線"/>
          <p:cNvSpPr/>
          <p:nvPr/>
        </p:nvSpPr>
        <p:spPr>
          <a:xfrm>
            <a:off x="9229354" y="1936770"/>
            <a:ext cx="2495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836" name="接続の線"/>
          <p:cNvSpPr/>
          <p:nvPr/>
        </p:nvSpPr>
        <p:spPr>
          <a:xfrm>
            <a:off x="9354211" y="1100953"/>
            <a:ext cx="334235" cy="2573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8" h="21600" fill="norm" stroke="1" extrusionOk="0">
                <a:moveTo>
                  <a:pt x="0" y="21600"/>
                </a:moveTo>
                <a:cubicBezTo>
                  <a:pt x="21125" y="14262"/>
                  <a:pt x="21600" y="7062"/>
                  <a:pt x="1425" y="0"/>
                </a:cubicBezTo>
              </a:path>
            </a:pathLst>
          </a:cu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810" name="線"/>
          <p:cNvSpPr/>
          <p:nvPr/>
        </p:nvSpPr>
        <p:spPr>
          <a:xfrm flipV="1">
            <a:off x="9354107" y="1021564"/>
            <a:ext cx="1" cy="2590217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811" name="たて"/>
          <p:cNvSpPr txBox="1"/>
          <p:nvPr/>
        </p:nvSpPr>
        <p:spPr>
          <a:xfrm>
            <a:off x="6614715" y="2979794"/>
            <a:ext cx="723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たて</a:t>
            </a:r>
          </a:p>
        </p:txBody>
      </p:sp>
      <p:sp>
        <p:nvSpPr>
          <p:cNvPr id="812" name="横"/>
          <p:cNvSpPr txBox="1"/>
          <p:nvPr/>
        </p:nvSpPr>
        <p:spPr>
          <a:xfrm>
            <a:off x="8506618" y="6223396"/>
            <a:ext cx="4191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横</a:t>
            </a:r>
          </a:p>
        </p:txBody>
      </p:sp>
      <p:sp>
        <p:nvSpPr>
          <p:cNvPr id="813" name="高さ"/>
          <p:cNvSpPr txBox="1"/>
          <p:nvPr/>
        </p:nvSpPr>
        <p:spPr>
          <a:xfrm>
            <a:off x="5016954" y="2162118"/>
            <a:ext cx="4064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高さ</a:t>
            </a:r>
          </a:p>
        </p:txBody>
      </p:sp>
      <p:sp>
        <p:nvSpPr>
          <p:cNvPr id="814" name="A"/>
          <p:cNvSpPr txBox="1"/>
          <p:nvPr/>
        </p:nvSpPr>
        <p:spPr>
          <a:xfrm>
            <a:off x="5143556" y="5749131"/>
            <a:ext cx="342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815" name="1"/>
          <p:cNvSpPr txBox="1"/>
          <p:nvPr/>
        </p:nvSpPr>
        <p:spPr>
          <a:xfrm>
            <a:off x="5655638" y="4941150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816" name="2"/>
          <p:cNvSpPr txBox="1"/>
          <p:nvPr/>
        </p:nvSpPr>
        <p:spPr>
          <a:xfrm>
            <a:off x="7121203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817" name="1"/>
          <p:cNvSpPr txBox="1"/>
          <p:nvPr/>
        </p:nvSpPr>
        <p:spPr>
          <a:xfrm>
            <a:off x="6246811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818" name="2"/>
          <p:cNvSpPr txBox="1"/>
          <p:nvPr/>
        </p:nvSpPr>
        <p:spPr>
          <a:xfrm>
            <a:off x="6176017" y="4426233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819" name="3"/>
          <p:cNvSpPr txBox="1"/>
          <p:nvPr/>
        </p:nvSpPr>
        <p:spPr>
          <a:xfrm>
            <a:off x="6695980" y="390281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820" name="3"/>
          <p:cNvSpPr txBox="1"/>
          <p:nvPr/>
        </p:nvSpPr>
        <p:spPr>
          <a:xfrm>
            <a:off x="7995596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821" name="4"/>
          <p:cNvSpPr txBox="1"/>
          <p:nvPr/>
        </p:nvSpPr>
        <p:spPr>
          <a:xfrm>
            <a:off x="7158694" y="3390666"/>
            <a:ext cx="31577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822" name="4"/>
          <p:cNvSpPr txBox="1"/>
          <p:nvPr/>
        </p:nvSpPr>
        <p:spPr>
          <a:xfrm>
            <a:off x="8844588" y="5749131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823" name="5"/>
          <p:cNvSpPr txBox="1"/>
          <p:nvPr/>
        </p:nvSpPr>
        <p:spPr>
          <a:xfrm>
            <a:off x="7706367" y="2867245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824" name="5"/>
          <p:cNvSpPr txBox="1"/>
          <p:nvPr/>
        </p:nvSpPr>
        <p:spPr>
          <a:xfrm>
            <a:off x="9720200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825" name="(m)"/>
          <p:cNvSpPr txBox="1"/>
          <p:nvPr/>
        </p:nvSpPr>
        <p:spPr>
          <a:xfrm>
            <a:off x="8020160" y="247762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826" name="(m)"/>
          <p:cNvSpPr txBox="1"/>
          <p:nvPr/>
        </p:nvSpPr>
        <p:spPr>
          <a:xfrm>
            <a:off x="10328782" y="569157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827" name="3m"/>
          <p:cNvSpPr txBox="1"/>
          <p:nvPr/>
        </p:nvSpPr>
        <p:spPr>
          <a:xfrm>
            <a:off x="9474982" y="2113472"/>
            <a:ext cx="598323" cy="406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3m</a:t>
            </a:r>
          </a:p>
        </p:txBody>
      </p:sp>
      <p:sp>
        <p:nvSpPr>
          <p:cNvPr id="828" name="線"/>
          <p:cNvSpPr/>
          <p:nvPr/>
        </p:nvSpPr>
        <p:spPr>
          <a:xfrm flipV="1">
            <a:off x="6483599" y="3468996"/>
            <a:ext cx="490346" cy="49034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829" name="線"/>
          <p:cNvSpPr/>
          <p:nvPr/>
        </p:nvSpPr>
        <p:spPr>
          <a:xfrm flipV="1">
            <a:off x="5220153" y="3002492"/>
            <a:ext cx="1" cy="7119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830" name="線"/>
          <p:cNvSpPr/>
          <p:nvPr/>
        </p:nvSpPr>
        <p:spPr>
          <a:xfrm>
            <a:off x="7673578" y="6401196"/>
            <a:ext cx="723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831" name="B"/>
          <p:cNvSpPr txBox="1"/>
          <p:nvPr/>
        </p:nvSpPr>
        <p:spPr>
          <a:xfrm>
            <a:off x="9341407" y="3670759"/>
            <a:ext cx="3313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832" name="E"/>
          <p:cNvSpPr txBox="1"/>
          <p:nvPr/>
        </p:nvSpPr>
        <p:spPr>
          <a:xfrm>
            <a:off x="9593600" y="837286"/>
            <a:ext cx="31028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E</a:t>
            </a:r>
          </a:p>
        </p:txBody>
      </p:sp>
      <p:sp>
        <p:nvSpPr>
          <p:cNvPr id="833" name="円形"/>
          <p:cNvSpPr/>
          <p:nvPr/>
        </p:nvSpPr>
        <p:spPr>
          <a:xfrm>
            <a:off x="9295662" y="994741"/>
            <a:ext cx="116890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834" name="点Ａをもとにして，…"/>
          <p:cNvSpPr txBox="1"/>
          <p:nvPr/>
        </p:nvSpPr>
        <p:spPr>
          <a:xfrm>
            <a:off x="786580" y="2120900"/>
            <a:ext cx="4268928" cy="233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　点Ａをもとにして，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点Ｅの位置を，横と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たての長さと高さで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表しましょう。</a:t>
            </a:r>
          </a:p>
        </p:txBody>
      </p:sp>
      <p:sp>
        <p:nvSpPr>
          <p:cNvPr id="835" name="１"/>
          <p:cNvSpPr/>
          <p:nvPr/>
        </p:nvSpPr>
        <p:spPr>
          <a:xfrm>
            <a:off x="544870" y="2144251"/>
            <a:ext cx="612546" cy="61254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１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グループ"/>
          <p:cNvGrpSpPr/>
          <p:nvPr/>
        </p:nvGrpSpPr>
        <p:grpSpPr>
          <a:xfrm>
            <a:off x="5549658" y="2027797"/>
            <a:ext cx="6859096" cy="3692325"/>
            <a:chOff x="0" y="0"/>
            <a:chExt cx="6859095" cy="3692324"/>
          </a:xfrm>
        </p:grpSpPr>
        <p:sp>
          <p:nvSpPr>
            <p:cNvPr id="125" name="線"/>
            <p:cNvSpPr/>
            <p:nvPr/>
          </p:nvSpPr>
          <p:spPr>
            <a:xfrm flipV="1">
              <a:off x="-1" y="-1"/>
              <a:ext cx="2" cy="3692325"/>
            </a:xfrm>
            <a:prstGeom prst="line">
              <a:avLst/>
            </a:prstGeom>
            <a:noFill/>
            <a:ln w="25400" cap="flat">
              <a:solidFill>
                <a:srgbClr val="29BCE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26" name="線"/>
            <p:cNvSpPr/>
            <p:nvPr/>
          </p:nvSpPr>
          <p:spPr>
            <a:xfrm>
              <a:off x="0" y="3692323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27" name="線"/>
            <p:cNvSpPr/>
            <p:nvPr/>
          </p:nvSpPr>
          <p:spPr>
            <a:xfrm>
              <a:off x="2563554" y="1099865"/>
              <a:ext cx="4295542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28" name="線"/>
            <p:cNvSpPr/>
            <p:nvPr/>
          </p:nvSpPr>
          <p:spPr>
            <a:xfrm flipV="1">
              <a:off x="4292846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29" name="線"/>
            <p:cNvSpPr/>
            <p:nvPr/>
          </p:nvSpPr>
          <p:spPr>
            <a:xfrm flipV="1">
              <a:off x="3432470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0" name="線"/>
            <p:cNvSpPr/>
            <p:nvPr/>
          </p:nvSpPr>
          <p:spPr>
            <a:xfrm flipV="1">
              <a:off x="2595457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1" name="線"/>
            <p:cNvSpPr/>
            <p:nvPr/>
          </p:nvSpPr>
          <p:spPr>
            <a:xfrm flipV="1">
              <a:off x="1720009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2" name="線"/>
            <p:cNvSpPr/>
            <p:nvPr/>
          </p:nvSpPr>
          <p:spPr>
            <a:xfrm flipV="1">
              <a:off x="868916" y="1099865"/>
              <a:ext cx="2557709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3" name="線"/>
            <p:cNvSpPr/>
            <p:nvPr/>
          </p:nvSpPr>
          <p:spPr>
            <a:xfrm flipV="1">
              <a:off x="20359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4" name="線"/>
            <p:cNvSpPr/>
            <p:nvPr/>
          </p:nvSpPr>
          <p:spPr>
            <a:xfrm>
              <a:off x="2076939" y="1600387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5" name="線"/>
            <p:cNvSpPr/>
            <p:nvPr/>
          </p:nvSpPr>
          <p:spPr>
            <a:xfrm>
              <a:off x="1555802" y="2118025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6" name="線"/>
            <p:cNvSpPr/>
            <p:nvPr/>
          </p:nvSpPr>
          <p:spPr>
            <a:xfrm>
              <a:off x="1063956" y="2635663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7" name="線"/>
            <p:cNvSpPr/>
            <p:nvPr/>
          </p:nvSpPr>
          <p:spPr>
            <a:xfrm>
              <a:off x="529563" y="3153301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39" name="円形"/>
          <p:cNvSpPr/>
          <p:nvPr/>
        </p:nvSpPr>
        <p:spPr>
          <a:xfrm>
            <a:off x="9295662" y="994741"/>
            <a:ext cx="116890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40" name="円形"/>
          <p:cNvSpPr/>
          <p:nvPr/>
        </p:nvSpPr>
        <p:spPr>
          <a:xfrm>
            <a:off x="9295662" y="3560822"/>
            <a:ext cx="116890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41" name="円形"/>
          <p:cNvSpPr/>
          <p:nvPr/>
        </p:nvSpPr>
        <p:spPr>
          <a:xfrm>
            <a:off x="5506584" y="5661140"/>
            <a:ext cx="116889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42" name="線"/>
          <p:cNvSpPr/>
          <p:nvPr/>
        </p:nvSpPr>
        <p:spPr>
          <a:xfrm>
            <a:off x="9229354" y="2774610"/>
            <a:ext cx="2495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3" name="線"/>
          <p:cNvSpPr/>
          <p:nvPr/>
        </p:nvSpPr>
        <p:spPr>
          <a:xfrm>
            <a:off x="9229354" y="1936770"/>
            <a:ext cx="2495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70" name="接続の線"/>
          <p:cNvSpPr/>
          <p:nvPr/>
        </p:nvSpPr>
        <p:spPr>
          <a:xfrm>
            <a:off x="9354211" y="1100953"/>
            <a:ext cx="334235" cy="2573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8" h="21600" fill="norm" stroke="1" extrusionOk="0">
                <a:moveTo>
                  <a:pt x="0" y="21600"/>
                </a:moveTo>
                <a:cubicBezTo>
                  <a:pt x="21125" y="14262"/>
                  <a:pt x="21600" y="7062"/>
                  <a:pt x="1425" y="0"/>
                </a:cubicBezTo>
              </a:path>
            </a:pathLst>
          </a:cu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45" name="線"/>
          <p:cNvSpPr/>
          <p:nvPr/>
        </p:nvSpPr>
        <p:spPr>
          <a:xfrm flipV="1">
            <a:off x="9354107" y="1021564"/>
            <a:ext cx="1" cy="2590217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6" name="たて"/>
          <p:cNvSpPr txBox="1"/>
          <p:nvPr/>
        </p:nvSpPr>
        <p:spPr>
          <a:xfrm>
            <a:off x="6614715" y="2979794"/>
            <a:ext cx="723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たて</a:t>
            </a:r>
          </a:p>
        </p:txBody>
      </p:sp>
      <p:sp>
        <p:nvSpPr>
          <p:cNvPr id="147" name="横"/>
          <p:cNvSpPr txBox="1"/>
          <p:nvPr/>
        </p:nvSpPr>
        <p:spPr>
          <a:xfrm>
            <a:off x="8506618" y="6223396"/>
            <a:ext cx="4191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横</a:t>
            </a:r>
          </a:p>
        </p:txBody>
      </p:sp>
      <p:sp>
        <p:nvSpPr>
          <p:cNvPr id="148" name="高さ"/>
          <p:cNvSpPr txBox="1"/>
          <p:nvPr/>
        </p:nvSpPr>
        <p:spPr>
          <a:xfrm>
            <a:off x="5016954" y="2162118"/>
            <a:ext cx="4064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高さ</a:t>
            </a:r>
          </a:p>
        </p:txBody>
      </p:sp>
      <p:sp>
        <p:nvSpPr>
          <p:cNvPr id="149" name="A"/>
          <p:cNvSpPr txBox="1"/>
          <p:nvPr/>
        </p:nvSpPr>
        <p:spPr>
          <a:xfrm>
            <a:off x="5143556" y="5749131"/>
            <a:ext cx="342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50" name="1"/>
          <p:cNvSpPr txBox="1"/>
          <p:nvPr/>
        </p:nvSpPr>
        <p:spPr>
          <a:xfrm>
            <a:off x="5655638" y="4941150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51" name="2"/>
          <p:cNvSpPr txBox="1"/>
          <p:nvPr/>
        </p:nvSpPr>
        <p:spPr>
          <a:xfrm>
            <a:off x="7121203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52" name="1"/>
          <p:cNvSpPr txBox="1"/>
          <p:nvPr/>
        </p:nvSpPr>
        <p:spPr>
          <a:xfrm>
            <a:off x="6246811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53" name="2"/>
          <p:cNvSpPr txBox="1"/>
          <p:nvPr/>
        </p:nvSpPr>
        <p:spPr>
          <a:xfrm>
            <a:off x="6176017" y="4426233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54" name="3"/>
          <p:cNvSpPr txBox="1"/>
          <p:nvPr/>
        </p:nvSpPr>
        <p:spPr>
          <a:xfrm>
            <a:off x="6695980" y="390281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55" name="3"/>
          <p:cNvSpPr txBox="1"/>
          <p:nvPr/>
        </p:nvSpPr>
        <p:spPr>
          <a:xfrm>
            <a:off x="7995596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56" name="4"/>
          <p:cNvSpPr txBox="1"/>
          <p:nvPr/>
        </p:nvSpPr>
        <p:spPr>
          <a:xfrm>
            <a:off x="7158694" y="3390666"/>
            <a:ext cx="31577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57" name="4"/>
          <p:cNvSpPr txBox="1"/>
          <p:nvPr/>
        </p:nvSpPr>
        <p:spPr>
          <a:xfrm>
            <a:off x="8844588" y="5749131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58" name="5"/>
          <p:cNvSpPr txBox="1"/>
          <p:nvPr/>
        </p:nvSpPr>
        <p:spPr>
          <a:xfrm>
            <a:off x="7706367" y="2867245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59" name="5"/>
          <p:cNvSpPr txBox="1"/>
          <p:nvPr/>
        </p:nvSpPr>
        <p:spPr>
          <a:xfrm>
            <a:off x="9720200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60" name="(m)"/>
          <p:cNvSpPr txBox="1"/>
          <p:nvPr/>
        </p:nvSpPr>
        <p:spPr>
          <a:xfrm>
            <a:off x="8020160" y="247762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161" name="(m)"/>
          <p:cNvSpPr txBox="1"/>
          <p:nvPr/>
        </p:nvSpPr>
        <p:spPr>
          <a:xfrm>
            <a:off x="10328782" y="569157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162" name="3m"/>
          <p:cNvSpPr txBox="1"/>
          <p:nvPr/>
        </p:nvSpPr>
        <p:spPr>
          <a:xfrm>
            <a:off x="9474982" y="2113472"/>
            <a:ext cx="598323" cy="406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3m</a:t>
            </a:r>
          </a:p>
        </p:txBody>
      </p:sp>
      <p:sp>
        <p:nvSpPr>
          <p:cNvPr id="163" name="線"/>
          <p:cNvSpPr/>
          <p:nvPr/>
        </p:nvSpPr>
        <p:spPr>
          <a:xfrm flipV="1">
            <a:off x="6483599" y="3468996"/>
            <a:ext cx="490346" cy="49034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4" name="線"/>
          <p:cNvSpPr/>
          <p:nvPr/>
        </p:nvSpPr>
        <p:spPr>
          <a:xfrm flipV="1">
            <a:off x="5220153" y="3002492"/>
            <a:ext cx="1" cy="7119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5" name="線"/>
          <p:cNvSpPr/>
          <p:nvPr/>
        </p:nvSpPr>
        <p:spPr>
          <a:xfrm>
            <a:off x="7673578" y="6401196"/>
            <a:ext cx="723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6" name="B"/>
          <p:cNvSpPr txBox="1"/>
          <p:nvPr/>
        </p:nvSpPr>
        <p:spPr>
          <a:xfrm>
            <a:off x="9341407" y="3670759"/>
            <a:ext cx="3313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167" name="E"/>
          <p:cNvSpPr txBox="1"/>
          <p:nvPr/>
        </p:nvSpPr>
        <p:spPr>
          <a:xfrm>
            <a:off x="9593600" y="837286"/>
            <a:ext cx="31028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E</a:t>
            </a:r>
          </a:p>
        </p:txBody>
      </p:sp>
      <p:sp>
        <p:nvSpPr>
          <p:cNvPr id="168" name="点Ａをもとにして，…"/>
          <p:cNvSpPr txBox="1"/>
          <p:nvPr/>
        </p:nvSpPr>
        <p:spPr>
          <a:xfrm>
            <a:off x="786580" y="2120900"/>
            <a:ext cx="4268928" cy="233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　点Ａをもとにして，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点Ｅの位置を，横と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たての長さと高さで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表しましょう。</a:t>
            </a:r>
          </a:p>
        </p:txBody>
      </p:sp>
      <p:sp>
        <p:nvSpPr>
          <p:cNvPr id="169" name="１"/>
          <p:cNvSpPr/>
          <p:nvPr/>
        </p:nvSpPr>
        <p:spPr>
          <a:xfrm>
            <a:off x="544870" y="2144251"/>
            <a:ext cx="612546" cy="61254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１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1" name="グループ"/>
          <p:cNvGrpSpPr/>
          <p:nvPr/>
        </p:nvGrpSpPr>
        <p:grpSpPr>
          <a:xfrm>
            <a:off x="5549658" y="2027797"/>
            <a:ext cx="6859096" cy="3692325"/>
            <a:chOff x="0" y="0"/>
            <a:chExt cx="6859095" cy="3692324"/>
          </a:xfrm>
        </p:grpSpPr>
        <p:sp>
          <p:nvSpPr>
            <p:cNvPr id="838" name="線"/>
            <p:cNvSpPr/>
            <p:nvPr/>
          </p:nvSpPr>
          <p:spPr>
            <a:xfrm flipV="1">
              <a:off x="-1" y="-1"/>
              <a:ext cx="2" cy="3692325"/>
            </a:xfrm>
            <a:prstGeom prst="line">
              <a:avLst/>
            </a:prstGeom>
            <a:noFill/>
            <a:ln w="25400" cap="flat">
              <a:solidFill>
                <a:srgbClr val="29BCE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39" name="線"/>
            <p:cNvSpPr/>
            <p:nvPr/>
          </p:nvSpPr>
          <p:spPr>
            <a:xfrm>
              <a:off x="0" y="3692323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40" name="線"/>
            <p:cNvSpPr/>
            <p:nvPr/>
          </p:nvSpPr>
          <p:spPr>
            <a:xfrm>
              <a:off x="2563554" y="1099865"/>
              <a:ext cx="4295542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41" name="線"/>
            <p:cNvSpPr/>
            <p:nvPr/>
          </p:nvSpPr>
          <p:spPr>
            <a:xfrm flipV="1">
              <a:off x="4292846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42" name="線"/>
            <p:cNvSpPr/>
            <p:nvPr/>
          </p:nvSpPr>
          <p:spPr>
            <a:xfrm flipV="1">
              <a:off x="3432470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43" name="線"/>
            <p:cNvSpPr/>
            <p:nvPr/>
          </p:nvSpPr>
          <p:spPr>
            <a:xfrm flipV="1">
              <a:off x="2595457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44" name="線"/>
            <p:cNvSpPr/>
            <p:nvPr/>
          </p:nvSpPr>
          <p:spPr>
            <a:xfrm flipV="1">
              <a:off x="1720009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45" name="線"/>
            <p:cNvSpPr/>
            <p:nvPr/>
          </p:nvSpPr>
          <p:spPr>
            <a:xfrm flipV="1">
              <a:off x="868916" y="1099865"/>
              <a:ext cx="2557709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46" name="線"/>
            <p:cNvSpPr/>
            <p:nvPr/>
          </p:nvSpPr>
          <p:spPr>
            <a:xfrm flipV="1">
              <a:off x="20359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47" name="線"/>
            <p:cNvSpPr/>
            <p:nvPr/>
          </p:nvSpPr>
          <p:spPr>
            <a:xfrm>
              <a:off x="2076939" y="1600387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48" name="線"/>
            <p:cNvSpPr/>
            <p:nvPr/>
          </p:nvSpPr>
          <p:spPr>
            <a:xfrm>
              <a:off x="1555802" y="2118025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49" name="線"/>
            <p:cNvSpPr/>
            <p:nvPr/>
          </p:nvSpPr>
          <p:spPr>
            <a:xfrm>
              <a:off x="1063956" y="2635663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50" name="線"/>
            <p:cNvSpPr/>
            <p:nvPr/>
          </p:nvSpPr>
          <p:spPr>
            <a:xfrm>
              <a:off x="529563" y="3153301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852" name="円形"/>
          <p:cNvSpPr/>
          <p:nvPr/>
        </p:nvSpPr>
        <p:spPr>
          <a:xfrm>
            <a:off x="9295662" y="3560822"/>
            <a:ext cx="116890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853" name="円形"/>
          <p:cNvSpPr/>
          <p:nvPr/>
        </p:nvSpPr>
        <p:spPr>
          <a:xfrm>
            <a:off x="5506584" y="5661140"/>
            <a:ext cx="116889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854" name="線"/>
          <p:cNvSpPr/>
          <p:nvPr/>
        </p:nvSpPr>
        <p:spPr>
          <a:xfrm>
            <a:off x="9229354" y="2774610"/>
            <a:ext cx="2495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855" name="線"/>
          <p:cNvSpPr/>
          <p:nvPr/>
        </p:nvSpPr>
        <p:spPr>
          <a:xfrm>
            <a:off x="9229354" y="1936770"/>
            <a:ext cx="2495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886" name="接続の線"/>
          <p:cNvSpPr/>
          <p:nvPr/>
        </p:nvSpPr>
        <p:spPr>
          <a:xfrm>
            <a:off x="9354211" y="1100953"/>
            <a:ext cx="334235" cy="2573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8" h="21600" fill="norm" stroke="1" extrusionOk="0">
                <a:moveTo>
                  <a:pt x="0" y="21600"/>
                </a:moveTo>
                <a:cubicBezTo>
                  <a:pt x="21125" y="14262"/>
                  <a:pt x="21600" y="7062"/>
                  <a:pt x="1425" y="0"/>
                </a:cubicBezTo>
              </a:path>
            </a:pathLst>
          </a:cu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857" name="線"/>
          <p:cNvSpPr/>
          <p:nvPr/>
        </p:nvSpPr>
        <p:spPr>
          <a:xfrm flipV="1">
            <a:off x="9354107" y="1021564"/>
            <a:ext cx="1" cy="2590217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858" name="たて"/>
          <p:cNvSpPr txBox="1"/>
          <p:nvPr/>
        </p:nvSpPr>
        <p:spPr>
          <a:xfrm>
            <a:off x="6614715" y="2979794"/>
            <a:ext cx="723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たて</a:t>
            </a:r>
          </a:p>
        </p:txBody>
      </p:sp>
      <p:sp>
        <p:nvSpPr>
          <p:cNvPr id="859" name="横"/>
          <p:cNvSpPr txBox="1"/>
          <p:nvPr/>
        </p:nvSpPr>
        <p:spPr>
          <a:xfrm>
            <a:off x="8506618" y="6223396"/>
            <a:ext cx="4191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横</a:t>
            </a:r>
          </a:p>
        </p:txBody>
      </p:sp>
      <p:sp>
        <p:nvSpPr>
          <p:cNvPr id="860" name="高さ"/>
          <p:cNvSpPr txBox="1"/>
          <p:nvPr/>
        </p:nvSpPr>
        <p:spPr>
          <a:xfrm>
            <a:off x="5016954" y="2162118"/>
            <a:ext cx="4064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高さ</a:t>
            </a:r>
          </a:p>
        </p:txBody>
      </p:sp>
      <p:sp>
        <p:nvSpPr>
          <p:cNvPr id="861" name="A"/>
          <p:cNvSpPr txBox="1"/>
          <p:nvPr/>
        </p:nvSpPr>
        <p:spPr>
          <a:xfrm>
            <a:off x="5143556" y="5749131"/>
            <a:ext cx="342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862" name="1"/>
          <p:cNvSpPr txBox="1"/>
          <p:nvPr/>
        </p:nvSpPr>
        <p:spPr>
          <a:xfrm>
            <a:off x="5655638" y="4941150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863" name="2"/>
          <p:cNvSpPr txBox="1"/>
          <p:nvPr/>
        </p:nvSpPr>
        <p:spPr>
          <a:xfrm>
            <a:off x="7121203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864" name="1"/>
          <p:cNvSpPr txBox="1"/>
          <p:nvPr/>
        </p:nvSpPr>
        <p:spPr>
          <a:xfrm>
            <a:off x="6246811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865" name="2"/>
          <p:cNvSpPr txBox="1"/>
          <p:nvPr/>
        </p:nvSpPr>
        <p:spPr>
          <a:xfrm>
            <a:off x="6176017" y="4426233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866" name="3"/>
          <p:cNvSpPr txBox="1"/>
          <p:nvPr/>
        </p:nvSpPr>
        <p:spPr>
          <a:xfrm>
            <a:off x="6695980" y="390281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867" name="3"/>
          <p:cNvSpPr txBox="1"/>
          <p:nvPr/>
        </p:nvSpPr>
        <p:spPr>
          <a:xfrm>
            <a:off x="7995596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868" name="4"/>
          <p:cNvSpPr txBox="1"/>
          <p:nvPr/>
        </p:nvSpPr>
        <p:spPr>
          <a:xfrm>
            <a:off x="7158694" y="3390666"/>
            <a:ext cx="31577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869" name="4"/>
          <p:cNvSpPr txBox="1"/>
          <p:nvPr/>
        </p:nvSpPr>
        <p:spPr>
          <a:xfrm>
            <a:off x="8844588" y="5749131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870" name="5"/>
          <p:cNvSpPr txBox="1"/>
          <p:nvPr/>
        </p:nvSpPr>
        <p:spPr>
          <a:xfrm>
            <a:off x="7706367" y="2867245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871" name="5"/>
          <p:cNvSpPr txBox="1"/>
          <p:nvPr/>
        </p:nvSpPr>
        <p:spPr>
          <a:xfrm>
            <a:off x="9720200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872" name="(m)"/>
          <p:cNvSpPr txBox="1"/>
          <p:nvPr/>
        </p:nvSpPr>
        <p:spPr>
          <a:xfrm>
            <a:off x="8020160" y="247762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873" name="(m)"/>
          <p:cNvSpPr txBox="1"/>
          <p:nvPr/>
        </p:nvSpPr>
        <p:spPr>
          <a:xfrm>
            <a:off x="10328782" y="569157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874" name="3m"/>
          <p:cNvSpPr txBox="1"/>
          <p:nvPr/>
        </p:nvSpPr>
        <p:spPr>
          <a:xfrm>
            <a:off x="9474982" y="2113472"/>
            <a:ext cx="598323" cy="406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3m</a:t>
            </a:r>
          </a:p>
        </p:txBody>
      </p:sp>
      <p:sp>
        <p:nvSpPr>
          <p:cNvPr id="875" name="線"/>
          <p:cNvSpPr/>
          <p:nvPr/>
        </p:nvSpPr>
        <p:spPr>
          <a:xfrm flipV="1">
            <a:off x="6483599" y="3468996"/>
            <a:ext cx="490346" cy="49034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876" name="線"/>
          <p:cNvSpPr/>
          <p:nvPr/>
        </p:nvSpPr>
        <p:spPr>
          <a:xfrm flipV="1">
            <a:off x="5220153" y="3002492"/>
            <a:ext cx="1" cy="7119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877" name="線"/>
          <p:cNvSpPr/>
          <p:nvPr/>
        </p:nvSpPr>
        <p:spPr>
          <a:xfrm>
            <a:off x="7673578" y="6401196"/>
            <a:ext cx="723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878" name="B"/>
          <p:cNvSpPr txBox="1"/>
          <p:nvPr/>
        </p:nvSpPr>
        <p:spPr>
          <a:xfrm>
            <a:off x="9341407" y="3670759"/>
            <a:ext cx="3313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879" name="E"/>
          <p:cNvSpPr txBox="1"/>
          <p:nvPr/>
        </p:nvSpPr>
        <p:spPr>
          <a:xfrm>
            <a:off x="9593600" y="837286"/>
            <a:ext cx="31028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E</a:t>
            </a:r>
          </a:p>
        </p:txBody>
      </p:sp>
      <p:sp>
        <p:nvSpPr>
          <p:cNvPr id="880" name="円形"/>
          <p:cNvSpPr/>
          <p:nvPr/>
        </p:nvSpPr>
        <p:spPr>
          <a:xfrm>
            <a:off x="9295662" y="994741"/>
            <a:ext cx="116890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881" name="円形"/>
          <p:cNvSpPr/>
          <p:nvPr/>
        </p:nvSpPr>
        <p:spPr>
          <a:xfrm>
            <a:off x="5455784" y="562304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882" name="まずは点Aを赤鉛筆でグリグリ"/>
          <p:cNvSpPr txBox="1"/>
          <p:nvPr/>
        </p:nvSpPr>
        <p:spPr>
          <a:xfrm>
            <a:off x="2041524" y="7956209"/>
            <a:ext cx="8921751" cy="736600"/>
          </a:xfrm>
          <a:prstGeom prst="rect">
            <a:avLst/>
          </a:prstGeom>
          <a:solidFill>
            <a:srgbClr val="FBFEC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まずは点Aを赤鉛筆でグリグリ</a:t>
            </a:r>
          </a:p>
        </p:txBody>
      </p:sp>
      <p:sp>
        <p:nvSpPr>
          <p:cNvPr id="883" name="四角形"/>
          <p:cNvSpPr/>
          <p:nvPr/>
        </p:nvSpPr>
        <p:spPr>
          <a:xfrm>
            <a:off x="3987942" y="7987958"/>
            <a:ext cx="1219295" cy="67310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884" name="点Ａをもとにして，…"/>
          <p:cNvSpPr txBox="1"/>
          <p:nvPr/>
        </p:nvSpPr>
        <p:spPr>
          <a:xfrm>
            <a:off x="786580" y="2120900"/>
            <a:ext cx="4268928" cy="233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　点Ａをもとにして，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点Ｅの位置を，横と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たての長さと高さで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表しましょう。</a:t>
            </a:r>
          </a:p>
        </p:txBody>
      </p:sp>
      <p:sp>
        <p:nvSpPr>
          <p:cNvPr id="885" name="１"/>
          <p:cNvSpPr/>
          <p:nvPr/>
        </p:nvSpPr>
        <p:spPr>
          <a:xfrm>
            <a:off x="544870" y="2144251"/>
            <a:ext cx="612546" cy="61254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１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" name="グループ"/>
          <p:cNvGrpSpPr/>
          <p:nvPr/>
        </p:nvGrpSpPr>
        <p:grpSpPr>
          <a:xfrm>
            <a:off x="5549658" y="2027797"/>
            <a:ext cx="6859096" cy="3692325"/>
            <a:chOff x="0" y="0"/>
            <a:chExt cx="6859095" cy="3692324"/>
          </a:xfrm>
        </p:grpSpPr>
        <p:sp>
          <p:nvSpPr>
            <p:cNvPr id="888" name="線"/>
            <p:cNvSpPr/>
            <p:nvPr/>
          </p:nvSpPr>
          <p:spPr>
            <a:xfrm flipV="1">
              <a:off x="-1" y="-1"/>
              <a:ext cx="2" cy="3692325"/>
            </a:xfrm>
            <a:prstGeom prst="line">
              <a:avLst/>
            </a:prstGeom>
            <a:noFill/>
            <a:ln w="25400" cap="flat">
              <a:solidFill>
                <a:srgbClr val="29BCE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89" name="線"/>
            <p:cNvSpPr/>
            <p:nvPr/>
          </p:nvSpPr>
          <p:spPr>
            <a:xfrm>
              <a:off x="0" y="3692323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90" name="線"/>
            <p:cNvSpPr/>
            <p:nvPr/>
          </p:nvSpPr>
          <p:spPr>
            <a:xfrm>
              <a:off x="2563554" y="1099865"/>
              <a:ext cx="4295542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91" name="線"/>
            <p:cNvSpPr/>
            <p:nvPr/>
          </p:nvSpPr>
          <p:spPr>
            <a:xfrm flipV="1">
              <a:off x="4292846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92" name="線"/>
            <p:cNvSpPr/>
            <p:nvPr/>
          </p:nvSpPr>
          <p:spPr>
            <a:xfrm flipV="1">
              <a:off x="3432470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93" name="線"/>
            <p:cNvSpPr/>
            <p:nvPr/>
          </p:nvSpPr>
          <p:spPr>
            <a:xfrm flipV="1">
              <a:off x="2595457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94" name="線"/>
            <p:cNvSpPr/>
            <p:nvPr/>
          </p:nvSpPr>
          <p:spPr>
            <a:xfrm flipV="1">
              <a:off x="1720009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95" name="線"/>
            <p:cNvSpPr/>
            <p:nvPr/>
          </p:nvSpPr>
          <p:spPr>
            <a:xfrm flipV="1">
              <a:off x="868916" y="1099865"/>
              <a:ext cx="2557709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96" name="線"/>
            <p:cNvSpPr/>
            <p:nvPr/>
          </p:nvSpPr>
          <p:spPr>
            <a:xfrm flipV="1">
              <a:off x="20359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97" name="線"/>
            <p:cNvSpPr/>
            <p:nvPr/>
          </p:nvSpPr>
          <p:spPr>
            <a:xfrm>
              <a:off x="2076939" y="1600387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98" name="線"/>
            <p:cNvSpPr/>
            <p:nvPr/>
          </p:nvSpPr>
          <p:spPr>
            <a:xfrm>
              <a:off x="1555802" y="2118025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899" name="線"/>
            <p:cNvSpPr/>
            <p:nvPr/>
          </p:nvSpPr>
          <p:spPr>
            <a:xfrm>
              <a:off x="1063956" y="2635663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900" name="線"/>
            <p:cNvSpPr/>
            <p:nvPr/>
          </p:nvSpPr>
          <p:spPr>
            <a:xfrm>
              <a:off x="529563" y="3153301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902" name="円形"/>
          <p:cNvSpPr/>
          <p:nvPr/>
        </p:nvSpPr>
        <p:spPr>
          <a:xfrm>
            <a:off x="9295662" y="3560822"/>
            <a:ext cx="116890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903" name="円形"/>
          <p:cNvSpPr/>
          <p:nvPr/>
        </p:nvSpPr>
        <p:spPr>
          <a:xfrm>
            <a:off x="5506584" y="5661140"/>
            <a:ext cx="116889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904" name="線"/>
          <p:cNvSpPr/>
          <p:nvPr/>
        </p:nvSpPr>
        <p:spPr>
          <a:xfrm>
            <a:off x="9229354" y="2774610"/>
            <a:ext cx="2495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905" name="線"/>
          <p:cNvSpPr/>
          <p:nvPr/>
        </p:nvSpPr>
        <p:spPr>
          <a:xfrm>
            <a:off x="9229354" y="1936770"/>
            <a:ext cx="2495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935" name="接続の線"/>
          <p:cNvSpPr/>
          <p:nvPr/>
        </p:nvSpPr>
        <p:spPr>
          <a:xfrm>
            <a:off x="9354211" y="1100953"/>
            <a:ext cx="334235" cy="2573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8" h="21600" fill="norm" stroke="1" extrusionOk="0">
                <a:moveTo>
                  <a:pt x="0" y="21600"/>
                </a:moveTo>
                <a:cubicBezTo>
                  <a:pt x="21125" y="14262"/>
                  <a:pt x="21600" y="7062"/>
                  <a:pt x="1425" y="0"/>
                </a:cubicBezTo>
              </a:path>
            </a:pathLst>
          </a:cu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907" name="線"/>
          <p:cNvSpPr/>
          <p:nvPr/>
        </p:nvSpPr>
        <p:spPr>
          <a:xfrm flipV="1">
            <a:off x="9354107" y="1021564"/>
            <a:ext cx="1" cy="2590217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908" name="たて"/>
          <p:cNvSpPr txBox="1"/>
          <p:nvPr/>
        </p:nvSpPr>
        <p:spPr>
          <a:xfrm>
            <a:off x="6614715" y="2979794"/>
            <a:ext cx="723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たて</a:t>
            </a:r>
          </a:p>
        </p:txBody>
      </p:sp>
      <p:sp>
        <p:nvSpPr>
          <p:cNvPr id="909" name="横"/>
          <p:cNvSpPr txBox="1"/>
          <p:nvPr/>
        </p:nvSpPr>
        <p:spPr>
          <a:xfrm>
            <a:off x="8506618" y="6223396"/>
            <a:ext cx="4191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横</a:t>
            </a:r>
          </a:p>
        </p:txBody>
      </p:sp>
      <p:sp>
        <p:nvSpPr>
          <p:cNvPr id="910" name="高さ"/>
          <p:cNvSpPr txBox="1"/>
          <p:nvPr/>
        </p:nvSpPr>
        <p:spPr>
          <a:xfrm>
            <a:off x="5016954" y="2162118"/>
            <a:ext cx="4064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高さ</a:t>
            </a:r>
          </a:p>
        </p:txBody>
      </p:sp>
      <p:sp>
        <p:nvSpPr>
          <p:cNvPr id="911" name="A"/>
          <p:cNvSpPr txBox="1"/>
          <p:nvPr/>
        </p:nvSpPr>
        <p:spPr>
          <a:xfrm>
            <a:off x="5143556" y="5749131"/>
            <a:ext cx="342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912" name="1"/>
          <p:cNvSpPr txBox="1"/>
          <p:nvPr/>
        </p:nvSpPr>
        <p:spPr>
          <a:xfrm>
            <a:off x="5655638" y="4941150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913" name="2"/>
          <p:cNvSpPr txBox="1"/>
          <p:nvPr/>
        </p:nvSpPr>
        <p:spPr>
          <a:xfrm>
            <a:off x="7121203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914" name="1"/>
          <p:cNvSpPr txBox="1"/>
          <p:nvPr/>
        </p:nvSpPr>
        <p:spPr>
          <a:xfrm>
            <a:off x="6246811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915" name="2"/>
          <p:cNvSpPr txBox="1"/>
          <p:nvPr/>
        </p:nvSpPr>
        <p:spPr>
          <a:xfrm>
            <a:off x="6176017" y="4426233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916" name="3"/>
          <p:cNvSpPr txBox="1"/>
          <p:nvPr/>
        </p:nvSpPr>
        <p:spPr>
          <a:xfrm>
            <a:off x="6695980" y="390281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917" name="3"/>
          <p:cNvSpPr txBox="1"/>
          <p:nvPr/>
        </p:nvSpPr>
        <p:spPr>
          <a:xfrm>
            <a:off x="7995596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918" name="4"/>
          <p:cNvSpPr txBox="1"/>
          <p:nvPr/>
        </p:nvSpPr>
        <p:spPr>
          <a:xfrm>
            <a:off x="7158694" y="3390666"/>
            <a:ext cx="31577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919" name="4"/>
          <p:cNvSpPr txBox="1"/>
          <p:nvPr/>
        </p:nvSpPr>
        <p:spPr>
          <a:xfrm>
            <a:off x="8844588" y="5749131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920" name="5"/>
          <p:cNvSpPr txBox="1"/>
          <p:nvPr/>
        </p:nvSpPr>
        <p:spPr>
          <a:xfrm>
            <a:off x="7706367" y="2867245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921" name="5"/>
          <p:cNvSpPr txBox="1"/>
          <p:nvPr/>
        </p:nvSpPr>
        <p:spPr>
          <a:xfrm>
            <a:off x="9720200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922" name="(m)"/>
          <p:cNvSpPr txBox="1"/>
          <p:nvPr/>
        </p:nvSpPr>
        <p:spPr>
          <a:xfrm>
            <a:off x="8020160" y="247762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923" name="(m)"/>
          <p:cNvSpPr txBox="1"/>
          <p:nvPr/>
        </p:nvSpPr>
        <p:spPr>
          <a:xfrm>
            <a:off x="10328782" y="569157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924" name="3m"/>
          <p:cNvSpPr txBox="1"/>
          <p:nvPr/>
        </p:nvSpPr>
        <p:spPr>
          <a:xfrm>
            <a:off x="9474982" y="2113472"/>
            <a:ext cx="598323" cy="406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3m</a:t>
            </a:r>
          </a:p>
        </p:txBody>
      </p:sp>
      <p:sp>
        <p:nvSpPr>
          <p:cNvPr id="925" name="線"/>
          <p:cNvSpPr/>
          <p:nvPr/>
        </p:nvSpPr>
        <p:spPr>
          <a:xfrm flipV="1">
            <a:off x="6483599" y="3468996"/>
            <a:ext cx="490346" cy="49034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926" name="線"/>
          <p:cNvSpPr/>
          <p:nvPr/>
        </p:nvSpPr>
        <p:spPr>
          <a:xfrm flipV="1">
            <a:off x="5220153" y="3002492"/>
            <a:ext cx="1" cy="7119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927" name="線"/>
          <p:cNvSpPr/>
          <p:nvPr/>
        </p:nvSpPr>
        <p:spPr>
          <a:xfrm>
            <a:off x="7673578" y="6401196"/>
            <a:ext cx="723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928" name="B"/>
          <p:cNvSpPr txBox="1"/>
          <p:nvPr/>
        </p:nvSpPr>
        <p:spPr>
          <a:xfrm>
            <a:off x="9341407" y="3670759"/>
            <a:ext cx="3313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929" name="E"/>
          <p:cNvSpPr txBox="1"/>
          <p:nvPr/>
        </p:nvSpPr>
        <p:spPr>
          <a:xfrm>
            <a:off x="9593600" y="837286"/>
            <a:ext cx="31028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E</a:t>
            </a:r>
          </a:p>
        </p:txBody>
      </p:sp>
      <p:sp>
        <p:nvSpPr>
          <p:cNvPr id="930" name="円形"/>
          <p:cNvSpPr/>
          <p:nvPr/>
        </p:nvSpPr>
        <p:spPr>
          <a:xfrm>
            <a:off x="9295662" y="994741"/>
            <a:ext cx="116890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931" name="円形"/>
          <p:cNvSpPr/>
          <p:nvPr/>
        </p:nvSpPr>
        <p:spPr>
          <a:xfrm>
            <a:off x="5455784" y="562304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932" name="まずは点Aを赤鉛筆でグリグリ"/>
          <p:cNvSpPr txBox="1"/>
          <p:nvPr/>
        </p:nvSpPr>
        <p:spPr>
          <a:xfrm>
            <a:off x="2041524" y="7956209"/>
            <a:ext cx="8921751" cy="736600"/>
          </a:xfrm>
          <a:prstGeom prst="rect">
            <a:avLst/>
          </a:prstGeom>
          <a:solidFill>
            <a:srgbClr val="FBFEC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まずは点Aを赤鉛筆でグリグリ</a:t>
            </a:r>
          </a:p>
        </p:txBody>
      </p:sp>
      <p:sp>
        <p:nvSpPr>
          <p:cNvPr id="933" name="点Ａをもとにして，…"/>
          <p:cNvSpPr txBox="1"/>
          <p:nvPr/>
        </p:nvSpPr>
        <p:spPr>
          <a:xfrm>
            <a:off x="786580" y="2120900"/>
            <a:ext cx="4268928" cy="233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　点Ａをもとにして，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点Ｅの位置を，横と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たての長さと高さで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表しましょう。</a:t>
            </a:r>
          </a:p>
        </p:txBody>
      </p:sp>
      <p:sp>
        <p:nvSpPr>
          <p:cNvPr id="934" name="１"/>
          <p:cNvSpPr/>
          <p:nvPr/>
        </p:nvSpPr>
        <p:spPr>
          <a:xfrm>
            <a:off x="544870" y="2144251"/>
            <a:ext cx="612546" cy="61254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１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0" name="グループ"/>
          <p:cNvGrpSpPr/>
          <p:nvPr/>
        </p:nvGrpSpPr>
        <p:grpSpPr>
          <a:xfrm>
            <a:off x="5549658" y="2027797"/>
            <a:ext cx="6859096" cy="3692325"/>
            <a:chOff x="0" y="0"/>
            <a:chExt cx="6859095" cy="3692324"/>
          </a:xfrm>
        </p:grpSpPr>
        <p:sp>
          <p:nvSpPr>
            <p:cNvPr id="937" name="線"/>
            <p:cNvSpPr/>
            <p:nvPr/>
          </p:nvSpPr>
          <p:spPr>
            <a:xfrm flipV="1">
              <a:off x="-1" y="-1"/>
              <a:ext cx="2" cy="3692325"/>
            </a:xfrm>
            <a:prstGeom prst="line">
              <a:avLst/>
            </a:prstGeom>
            <a:noFill/>
            <a:ln w="25400" cap="flat">
              <a:solidFill>
                <a:srgbClr val="29BCE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938" name="線"/>
            <p:cNvSpPr/>
            <p:nvPr/>
          </p:nvSpPr>
          <p:spPr>
            <a:xfrm>
              <a:off x="0" y="3692323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939" name="線"/>
            <p:cNvSpPr/>
            <p:nvPr/>
          </p:nvSpPr>
          <p:spPr>
            <a:xfrm>
              <a:off x="2563554" y="1099865"/>
              <a:ext cx="4295542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940" name="線"/>
            <p:cNvSpPr/>
            <p:nvPr/>
          </p:nvSpPr>
          <p:spPr>
            <a:xfrm flipV="1">
              <a:off x="4292846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941" name="線"/>
            <p:cNvSpPr/>
            <p:nvPr/>
          </p:nvSpPr>
          <p:spPr>
            <a:xfrm flipV="1">
              <a:off x="3432470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942" name="線"/>
            <p:cNvSpPr/>
            <p:nvPr/>
          </p:nvSpPr>
          <p:spPr>
            <a:xfrm flipV="1">
              <a:off x="2595457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943" name="線"/>
            <p:cNvSpPr/>
            <p:nvPr/>
          </p:nvSpPr>
          <p:spPr>
            <a:xfrm flipV="1">
              <a:off x="1720009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944" name="線"/>
            <p:cNvSpPr/>
            <p:nvPr/>
          </p:nvSpPr>
          <p:spPr>
            <a:xfrm flipV="1">
              <a:off x="868916" y="1099865"/>
              <a:ext cx="2557709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945" name="線"/>
            <p:cNvSpPr/>
            <p:nvPr/>
          </p:nvSpPr>
          <p:spPr>
            <a:xfrm flipV="1">
              <a:off x="20359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946" name="線"/>
            <p:cNvSpPr/>
            <p:nvPr/>
          </p:nvSpPr>
          <p:spPr>
            <a:xfrm>
              <a:off x="2076939" y="1600387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947" name="線"/>
            <p:cNvSpPr/>
            <p:nvPr/>
          </p:nvSpPr>
          <p:spPr>
            <a:xfrm>
              <a:off x="1555802" y="2118025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948" name="線"/>
            <p:cNvSpPr/>
            <p:nvPr/>
          </p:nvSpPr>
          <p:spPr>
            <a:xfrm>
              <a:off x="1063956" y="2635663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949" name="線"/>
            <p:cNvSpPr/>
            <p:nvPr/>
          </p:nvSpPr>
          <p:spPr>
            <a:xfrm>
              <a:off x="529563" y="3153301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951" name="円形"/>
          <p:cNvSpPr/>
          <p:nvPr/>
        </p:nvSpPr>
        <p:spPr>
          <a:xfrm>
            <a:off x="9295662" y="3560822"/>
            <a:ext cx="116890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952" name="円形"/>
          <p:cNvSpPr/>
          <p:nvPr/>
        </p:nvSpPr>
        <p:spPr>
          <a:xfrm>
            <a:off x="5506584" y="5661140"/>
            <a:ext cx="116889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953" name="線"/>
          <p:cNvSpPr/>
          <p:nvPr/>
        </p:nvSpPr>
        <p:spPr>
          <a:xfrm>
            <a:off x="9229354" y="2774610"/>
            <a:ext cx="2495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954" name="線"/>
          <p:cNvSpPr/>
          <p:nvPr/>
        </p:nvSpPr>
        <p:spPr>
          <a:xfrm>
            <a:off x="9229354" y="1936770"/>
            <a:ext cx="2495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986" name="接続の線"/>
          <p:cNvSpPr/>
          <p:nvPr/>
        </p:nvSpPr>
        <p:spPr>
          <a:xfrm>
            <a:off x="9354211" y="1100953"/>
            <a:ext cx="334235" cy="2573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8" h="21600" fill="norm" stroke="1" extrusionOk="0">
                <a:moveTo>
                  <a:pt x="0" y="21600"/>
                </a:moveTo>
                <a:cubicBezTo>
                  <a:pt x="21125" y="14262"/>
                  <a:pt x="21600" y="7062"/>
                  <a:pt x="1425" y="0"/>
                </a:cubicBezTo>
              </a:path>
            </a:pathLst>
          </a:cu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956" name="線"/>
          <p:cNvSpPr/>
          <p:nvPr/>
        </p:nvSpPr>
        <p:spPr>
          <a:xfrm flipV="1">
            <a:off x="9354107" y="1021564"/>
            <a:ext cx="1" cy="2590217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957" name="たて"/>
          <p:cNvSpPr txBox="1"/>
          <p:nvPr/>
        </p:nvSpPr>
        <p:spPr>
          <a:xfrm>
            <a:off x="6614715" y="2979794"/>
            <a:ext cx="723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たて</a:t>
            </a:r>
          </a:p>
        </p:txBody>
      </p:sp>
      <p:sp>
        <p:nvSpPr>
          <p:cNvPr id="958" name="横"/>
          <p:cNvSpPr txBox="1"/>
          <p:nvPr/>
        </p:nvSpPr>
        <p:spPr>
          <a:xfrm>
            <a:off x="8506618" y="6223396"/>
            <a:ext cx="4191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横</a:t>
            </a:r>
          </a:p>
        </p:txBody>
      </p:sp>
      <p:sp>
        <p:nvSpPr>
          <p:cNvPr id="959" name="高さ"/>
          <p:cNvSpPr txBox="1"/>
          <p:nvPr/>
        </p:nvSpPr>
        <p:spPr>
          <a:xfrm>
            <a:off x="5016954" y="2162118"/>
            <a:ext cx="4064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高さ</a:t>
            </a:r>
          </a:p>
        </p:txBody>
      </p:sp>
      <p:sp>
        <p:nvSpPr>
          <p:cNvPr id="960" name="A"/>
          <p:cNvSpPr txBox="1"/>
          <p:nvPr/>
        </p:nvSpPr>
        <p:spPr>
          <a:xfrm>
            <a:off x="5143556" y="5749131"/>
            <a:ext cx="342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961" name="1"/>
          <p:cNvSpPr txBox="1"/>
          <p:nvPr/>
        </p:nvSpPr>
        <p:spPr>
          <a:xfrm>
            <a:off x="5655638" y="4941150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962" name="2"/>
          <p:cNvSpPr txBox="1"/>
          <p:nvPr/>
        </p:nvSpPr>
        <p:spPr>
          <a:xfrm>
            <a:off x="7121203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963" name="1"/>
          <p:cNvSpPr txBox="1"/>
          <p:nvPr/>
        </p:nvSpPr>
        <p:spPr>
          <a:xfrm>
            <a:off x="6246811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964" name="2"/>
          <p:cNvSpPr txBox="1"/>
          <p:nvPr/>
        </p:nvSpPr>
        <p:spPr>
          <a:xfrm>
            <a:off x="6176017" y="4426233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965" name="3"/>
          <p:cNvSpPr txBox="1"/>
          <p:nvPr/>
        </p:nvSpPr>
        <p:spPr>
          <a:xfrm>
            <a:off x="6695980" y="390281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966" name="3"/>
          <p:cNvSpPr txBox="1"/>
          <p:nvPr/>
        </p:nvSpPr>
        <p:spPr>
          <a:xfrm>
            <a:off x="7995596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967" name="4"/>
          <p:cNvSpPr txBox="1"/>
          <p:nvPr/>
        </p:nvSpPr>
        <p:spPr>
          <a:xfrm>
            <a:off x="7158694" y="3390666"/>
            <a:ext cx="31577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968" name="4"/>
          <p:cNvSpPr txBox="1"/>
          <p:nvPr/>
        </p:nvSpPr>
        <p:spPr>
          <a:xfrm>
            <a:off x="8844588" y="5749131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969" name="5"/>
          <p:cNvSpPr txBox="1"/>
          <p:nvPr/>
        </p:nvSpPr>
        <p:spPr>
          <a:xfrm>
            <a:off x="7706367" y="2867245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970" name="5"/>
          <p:cNvSpPr txBox="1"/>
          <p:nvPr/>
        </p:nvSpPr>
        <p:spPr>
          <a:xfrm>
            <a:off x="9720200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971" name="(m)"/>
          <p:cNvSpPr txBox="1"/>
          <p:nvPr/>
        </p:nvSpPr>
        <p:spPr>
          <a:xfrm>
            <a:off x="8020160" y="247762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972" name="(m)"/>
          <p:cNvSpPr txBox="1"/>
          <p:nvPr/>
        </p:nvSpPr>
        <p:spPr>
          <a:xfrm>
            <a:off x="10328782" y="569157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973" name="3m"/>
          <p:cNvSpPr txBox="1"/>
          <p:nvPr/>
        </p:nvSpPr>
        <p:spPr>
          <a:xfrm>
            <a:off x="9474982" y="2113472"/>
            <a:ext cx="598323" cy="406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3m</a:t>
            </a:r>
          </a:p>
        </p:txBody>
      </p:sp>
      <p:sp>
        <p:nvSpPr>
          <p:cNvPr id="974" name="線"/>
          <p:cNvSpPr/>
          <p:nvPr/>
        </p:nvSpPr>
        <p:spPr>
          <a:xfrm flipV="1">
            <a:off x="6483599" y="3468996"/>
            <a:ext cx="490346" cy="49034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975" name="線"/>
          <p:cNvSpPr/>
          <p:nvPr/>
        </p:nvSpPr>
        <p:spPr>
          <a:xfrm flipV="1">
            <a:off x="5220153" y="3002492"/>
            <a:ext cx="1" cy="7119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976" name="線"/>
          <p:cNvSpPr/>
          <p:nvPr/>
        </p:nvSpPr>
        <p:spPr>
          <a:xfrm>
            <a:off x="7673578" y="6401196"/>
            <a:ext cx="723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977" name="B"/>
          <p:cNvSpPr txBox="1"/>
          <p:nvPr/>
        </p:nvSpPr>
        <p:spPr>
          <a:xfrm>
            <a:off x="9341407" y="3670759"/>
            <a:ext cx="3313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978" name="E"/>
          <p:cNvSpPr txBox="1"/>
          <p:nvPr/>
        </p:nvSpPr>
        <p:spPr>
          <a:xfrm>
            <a:off x="9593600" y="837286"/>
            <a:ext cx="31028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E</a:t>
            </a:r>
          </a:p>
        </p:txBody>
      </p:sp>
      <p:sp>
        <p:nvSpPr>
          <p:cNvPr id="979" name="円形"/>
          <p:cNvSpPr/>
          <p:nvPr/>
        </p:nvSpPr>
        <p:spPr>
          <a:xfrm>
            <a:off x="9295662" y="994741"/>
            <a:ext cx="116890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980" name="円形"/>
          <p:cNvSpPr/>
          <p:nvPr/>
        </p:nvSpPr>
        <p:spPr>
          <a:xfrm>
            <a:off x="5455784" y="562304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981" name="次に点Eを赤鉛筆でグリグリ"/>
          <p:cNvSpPr txBox="1"/>
          <p:nvPr/>
        </p:nvSpPr>
        <p:spPr>
          <a:xfrm>
            <a:off x="2403792" y="7956209"/>
            <a:ext cx="8197216" cy="736600"/>
          </a:xfrm>
          <a:prstGeom prst="rect">
            <a:avLst/>
          </a:prstGeom>
          <a:solidFill>
            <a:srgbClr val="FBFEC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次に点Eを赤鉛筆でグリグリ</a:t>
            </a:r>
          </a:p>
        </p:txBody>
      </p:sp>
      <p:sp>
        <p:nvSpPr>
          <p:cNvPr id="982" name="四角形"/>
          <p:cNvSpPr/>
          <p:nvPr/>
        </p:nvSpPr>
        <p:spPr>
          <a:xfrm>
            <a:off x="3670442" y="7987958"/>
            <a:ext cx="1219295" cy="67310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983" name="円形"/>
          <p:cNvSpPr/>
          <p:nvPr/>
        </p:nvSpPr>
        <p:spPr>
          <a:xfrm>
            <a:off x="9263912" y="962991"/>
            <a:ext cx="180391" cy="180391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984" name="点Ａをもとにして，…"/>
          <p:cNvSpPr txBox="1"/>
          <p:nvPr/>
        </p:nvSpPr>
        <p:spPr>
          <a:xfrm>
            <a:off x="786580" y="2120900"/>
            <a:ext cx="4268928" cy="233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　点Ａをもとにして，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点Ｅの位置を，横と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たての長さと高さで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表しましょう。</a:t>
            </a:r>
          </a:p>
        </p:txBody>
      </p:sp>
      <p:sp>
        <p:nvSpPr>
          <p:cNvPr id="985" name="１"/>
          <p:cNvSpPr/>
          <p:nvPr/>
        </p:nvSpPr>
        <p:spPr>
          <a:xfrm>
            <a:off x="544870" y="2144251"/>
            <a:ext cx="612546" cy="61254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１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グループ"/>
          <p:cNvGrpSpPr/>
          <p:nvPr/>
        </p:nvGrpSpPr>
        <p:grpSpPr>
          <a:xfrm>
            <a:off x="5549658" y="2027797"/>
            <a:ext cx="6859096" cy="3692325"/>
            <a:chOff x="0" y="0"/>
            <a:chExt cx="6859095" cy="3692324"/>
          </a:xfrm>
        </p:grpSpPr>
        <p:sp>
          <p:nvSpPr>
            <p:cNvPr id="988" name="線"/>
            <p:cNvSpPr/>
            <p:nvPr/>
          </p:nvSpPr>
          <p:spPr>
            <a:xfrm flipV="1">
              <a:off x="-1" y="-1"/>
              <a:ext cx="2" cy="3692325"/>
            </a:xfrm>
            <a:prstGeom prst="line">
              <a:avLst/>
            </a:prstGeom>
            <a:noFill/>
            <a:ln w="25400" cap="flat">
              <a:solidFill>
                <a:srgbClr val="29BCE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989" name="線"/>
            <p:cNvSpPr/>
            <p:nvPr/>
          </p:nvSpPr>
          <p:spPr>
            <a:xfrm>
              <a:off x="0" y="3692323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990" name="線"/>
            <p:cNvSpPr/>
            <p:nvPr/>
          </p:nvSpPr>
          <p:spPr>
            <a:xfrm>
              <a:off x="2563554" y="1099865"/>
              <a:ext cx="4295542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991" name="線"/>
            <p:cNvSpPr/>
            <p:nvPr/>
          </p:nvSpPr>
          <p:spPr>
            <a:xfrm flipV="1">
              <a:off x="4292846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992" name="線"/>
            <p:cNvSpPr/>
            <p:nvPr/>
          </p:nvSpPr>
          <p:spPr>
            <a:xfrm flipV="1">
              <a:off x="3432470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993" name="線"/>
            <p:cNvSpPr/>
            <p:nvPr/>
          </p:nvSpPr>
          <p:spPr>
            <a:xfrm flipV="1">
              <a:off x="2595457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994" name="線"/>
            <p:cNvSpPr/>
            <p:nvPr/>
          </p:nvSpPr>
          <p:spPr>
            <a:xfrm flipV="1">
              <a:off x="1720009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995" name="線"/>
            <p:cNvSpPr/>
            <p:nvPr/>
          </p:nvSpPr>
          <p:spPr>
            <a:xfrm flipV="1">
              <a:off x="868916" y="1099865"/>
              <a:ext cx="2557709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996" name="線"/>
            <p:cNvSpPr/>
            <p:nvPr/>
          </p:nvSpPr>
          <p:spPr>
            <a:xfrm flipV="1">
              <a:off x="20359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997" name="線"/>
            <p:cNvSpPr/>
            <p:nvPr/>
          </p:nvSpPr>
          <p:spPr>
            <a:xfrm>
              <a:off x="2076939" y="1600387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998" name="線"/>
            <p:cNvSpPr/>
            <p:nvPr/>
          </p:nvSpPr>
          <p:spPr>
            <a:xfrm>
              <a:off x="1555802" y="2118025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999" name="線"/>
            <p:cNvSpPr/>
            <p:nvPr/>
          </p:nvSpPr>
          <p:spPr>
            <a:xfrm>
              <a:off x="1063956" y="2635663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000" name="線"/>
            <p:cNvSpPr/>
            <p:nvPr/>
          </p:nvSpPr>
          <p:spPr>
            <a:xfrm>
              <a:off x="529563" y="3153301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002" name="円形"/>
          <p:cNvSpPr/>
          <p:nvPr/>
        </p:nvSpPr>
        <p:spPr>
          <a:xfrm>
            <a:off x="9295662" y="3560822"/>
            <a:ext cx="116890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003" name="円形"/>
          <p:cNvSpPr/>
          <p:nvPr/>
        </p:nvSpPr>
        <p:spPr>
          <a:xfrm>
            <a:off x="5506584" y="5661140"/>
            <a:ext cx="116889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004" name="線"/>
          <p:cNvSpPr/>
          <p:nvPr/>
        </p:nvSpPr>
        <p:spPr>
          <a:xfrm>
            <a:off x="9229354" y="2774610"/>
            <a:ext cx="2495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005" name="線"/>
          <p:cNvSpPr/>
          <p:nvPr/>
        </p:nvSpPr>
        <p:spPr>
          <a:xfrm>
            <a:off x="9229354" y="1936770"/>
            <a:ext cx="2495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036" name="接続の線"/>
          <p:cNvSpPr/>
          <p:nvPr/>
        </p:nvSpPr>
        <p:spPr>
          <a:xfrm>
            <a:off x="9354211" y="1100953"/>
            <a:ext cx="334235" cy="2573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8" h="21600" fill="norm" stroke="1" extrusionOk="0">
                <a:moveTo>
                  <a:pt x="0" y="21600"/>
                </a:moveTo>
                <a:cubicBezTo>
                  <a:pt x="21125" y="14262"/>
                  <a:pt x="21600" y="7062"/>
                  <a:pt x="1425" y="0"/>
                </a:cubicBezTo>
              </a:path>
            </a:pathLst>
          </a:cu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007" name="線"/>
          <p:cNvSpPr/>
          <p:nvPr/>
        </p:nvSpPr>
        <p:spPr>
          <a:xfrm flipV="1">
            <a:off x="9354107" y="1021564"/>
            <a:ext cx="1" cy="2590217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008" name="たて"/>
          <p:cNvSpPr txBox="1"/>
          <p:nvPr/>
        </p:nvSpPr>
        <p:spPr>
          <a:xfrm>
            <a:off x="6614715" y="2979794"/>
            <a:ext cx="723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たて</a:t>
            </a:r>
          </a:p>
        </p:txBody>
      </p:sp>
      <p:sp>
        <p:nvSpPr>
          <p:cNvPr id="1009" name="横"/>
          <p:cNvSpPr txBox="1"/>
          <p:nvPr/>
        </p:nvSpPr>
        <p:spPr>
          <a:xfrm>
            <a:off x="8506618" y="6223396"/>
            <a:ext cx="4191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横</a:t>
            </a:r>
          </a:p>
        </p:txBody>
      </p:sp>
      <p:sp>
        <p:nvSpPr>
          <p:cNvPr id="1010" name="高さ"/>
          <p:cNvSpPr txBox="1"/>
          <p:nvPr/>
        </p:nvSpPr>
        <p:spPr>
          <a:xfrm>
            <a:off x="5016954" y="2162118"/>
            <a:ext cx="4064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高さ</a:t>
            </a:r>
          </a:p>
        </p:txBody>
      </p:sp>
      <p:sp>
        <p:nvSpPr>
          <p:cNvPr id="1011" name="A"/>
          <p:cNvSpPr txBox="1"/>
          <p:nvPr/>
        </p:nvSpPr>
        <p:spPr>
          <a:xfrm>
            <a:off x="5143556" y="5749131"/>
            <a:ext cx="342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012" name="1"/>
          <p:cNvSpPr txBox="1"/>
          <p:nvPr/>
        </p:nvSpPr>
        <p:spPr>
          <a:xfrm>
            <a:off x="5655638" y="4941150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013" name="2"/>
          <p:cNvSpPr txBox="1"/>
          <p:nvPr/>
        </p:nvSpPr>
        <p:spPr>
          <a:xfrm>
            <a:off x="7121203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014" name="1"/>
          <p:cNvSpPr txBox="1"/>
          <p:nvPr/>
        </p:nvSpPr>
        <p:spPr>
          <a:xfrm>
            <a:off x="6246811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015" name="2"/>
          <p:cNvSpPr txBox="1"/>
          <p:nvPr/>
        </p:nvSpPr>
        <p:spPr>
          <a:xfrm>
            <a:off x="6176017" y="4426233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016" name="3"/>
          <p:cNvSpPr txBox="1"/>
          <p:nvPr/>
        </p:nvSpPr>
        <p:spPr>
          <a:xfrm>
            <a:off x="6695980" y="390281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017" name="3"/>
          <p:cNvSpPr txBox="1"/>
          <p:nvPr/>
        </p:nvSpPr>
        <p:spPr>
          <a:xfrm>
            <a:off x="7995596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018" name="4"/>
          <p:cNvSpPr txBox="1"/>
          <p:nvPr/>
        </p:nvSpPr>
        <p:spPr>
          <a:xfrm>
            <a:off x="7158694" y="3390666"/>
            <a:ext cx="31577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019" name="4"/>
          <p:cNvSpPr txBox="1"/>
          <p:nvPr/>
        </p:nvSpPr>
        <p:spPr>
          <a:xfrm>
            <a:off x="8844588" y="5749131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020" name="5"/>
          <p:cNvSpPr txBox="1"/>
          <p:nvPr/>
        </p:nvSpPr>
        <p:spPr>
          <a:xfrm>
            <a:off x="7706367" y="2867245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021" name="5"/>
          <p:cNvSpPr txBox="1"/>
          <p:nvPr/>
        </p:nvSpPr>
        <p:spPr>
          <a:xfrm>
            <a:off x="9720200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022" name="(m)"/>
          <p:cNvSpPr txBox="1"/>
          <p:nvPr/>
        </p:nvSpPr>
        <p:spPr>
          <a:xfrm>
            <a:off x="8020160" y="247762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1023" name="(m)"/>
          <p:cNvSpPr txBox="1"/>
          <p:nvPr/>
        </p:nvSpPr>
        <p:spPr>
          <a:xfrm>
            <a:off x="10328782" y="569157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1024" name="3m"/>
          <p:cNvSpPr txBox="1"/>
          <p:nvPr/>
        </p:nvSpPr>
        <p:spPr>
          <a:xfrm>
            <a:off x="9474982" y="2113472"/>
            <a:ext cx="598323" cy="406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3m</a:t>
            </a:r>
          </a:p>
        </p:txBody>
      </p:sp>
      <p:sp>
        <p:nvSpPr>
          <p:cNvPr id="1025" name="線"/>
          <p:cNvSpPr/>
          <p:nvPr/>
        </p:nvSpPr>
        <p:spPr>
          <a:xfrm flipV="1">
            <a:off x="6483599" y="3468996"/>
            <a:ext cx="490346" cy="49034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026" name="線"/>
          <p:cNvSpPr/>
          <p:nvPr/>
        </p:nvSpPr>
        <p:spPr>
          <a:xfrm flipV="1">
            <a:off x="5220153" y="3002492"/>
            <a:ext cx="1" cy="7119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027" name="線"/>
          <p:cNvSpPr/>
          <p:nvPr/>
        </p:nvSpPr>
        <p:spPr>
          <a:xfrm>
            <a:off x="7673578" y="6401196"/>
            <a:ext cx="723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028" name="B"/>
          <p:cNvSpPr txBox="1"/>
          <p:nvPr/>
        </p:nvSpPr>
        <p:spPr>
          <a:xfrm>
            <a:off x="9341407" y="3670759"/>
            <a:ext cx="3313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1029" name="E"/>
          <p:cNvSpPr txBox="1"/>
          <p:nvPr/>
        </p:nvSpPr>
        <p:spPr>
          <a:xfrm>
            <a:off x="9593600" y="837286"/>
            <a:ext cx="31028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E</a:t>
            </a:r>
          </a:p>
        </p:txBody>
      </p:sp>
      <p:sp>
        <p:nvSpPr>
          <p:cNvPr id="1030" name="円形"/>
          <p:cNvSpPr/>
          <p:nvPr/>
        </p:nvSpPr>
        <p:spPr>
          <a:xfrm>
            <a:off x="9295662" y="994741"/>
            <a:ext cx="116890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031" name="円形"/>
          <p:cNvSpPr/>
          <p:nvPr/>
        </p:nvSpPr>
        <p:spPr>
          <a:xfrm>
            <a:off x="5455784" y="562304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032" name="次に点Eを赤鉛筆でグリグリ"/>
          <p:cNvSpPr txBox="1"/>
          <p:nvPr/>
        </p:nvSpPr>
        <p:spPr>
          <a:xfrm>
            <a:off x="2403792" y="7956209"/>
            <a:ext cx="8197216" cy="736600"/>
          </a:xfrm>
          <a:prstGeom prst="rect">
            <a:avLst/>
          </a:prstGeom>
          <a:solidFill>
            <a:srgbClr val="FBFEC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次に点Eを赤鉛筆でグリグリ</a:t>
            </a:r>
          </a:p>
        </p:txBody>
      </p:sp>
      <p:sp>
        <p:nvSpPr>
          <p:cNvPr id="1033" name="円形"/>
          <p:cNvSpPr/>
          <p:nvPr/>
        </p:nvSpPr>
        <p:spPr>
          <a:xfrm>
            <a:off x="9263912" y="962991"/>
            <a:ext cx="180391" cy="180391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034" name="点Ａをもとにして，…"/>
          <p:cNvSpPr txBox="1"/>
          <p:nvPr/>
        </p:nvSpPr>
        <p:spPr>
          <a:xfrm>
            <a:off x="786580" y="2120900"/>
            <a:ext cx="4268928" cy="233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　点Ａをもとにして，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点Ｅの位置を，横と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たての長さと高さで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表しましょう。</a:t>
            </a:r>
          </a:p>
        </p:txBody>
      </p:sp>
      <p:sp>
        <p:nvSpPr>
          <p:cNvPr id="1035" name="１"/>
          <p:cNvSpPr/>
          <p:nvPr/>
        </p:nvSpPr>
        <p:spPr>
          <a:xfrm>
            <a:off x="544870" y="2144251"/>
            <a:ext cx="612546" cy="61254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１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1" name="グループ"/>
          <p:cNvGrpSpPr/>
          <p:nvPr/>
        </p:nvGrpSpPr>
        <p:grpSpPr>
          <a:xfrm>
            <a:off x="5549658" y="2027797"/>
            <a:ext cx="6859096" cy="3692325"/>
            <a:chOff x="0" y="0"/>
            <a:chExt cx="6859095" cy="3692324"/>
          </a:xfrm>
        </p:grpSpPr>
        <p:sp>
          <p:nvSpPr>
            <p:cNvPr id="1038" name="線"/>
            <p:cNvSpPr/>
            <p:nvPr/>
          </p:nvSpPr>
          <p:spPr>
            <a:xfrm flipV="1">
              <a:off x="-1" y="-1"/>
              <a:ext cx="2" cy="3692325"/>
            </a:xfrm>
            <a:prstGeom prst="line">
              <a:avLst/>
            </a:prstGeom>
            <a:noFill/>
            <a:ln w="25400" cap="flat">
              <a:solidFill>
                <a:srgbClr val="29BCE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039" name="線"/>
            <p:cNvSpPr/>
            <p:nvPr/>
          </p:nvSpPr>
          <p:spPr>
            <a:xfrm>
              <a:off x="0" y="3692323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040" name="線"/>
            <p:cNvSpPr/>
            <p:nvPr/>
          </p:nvSpPr>
          <p:spPr>
            <a:xfrm>
              <a:off x="2563554" y="1099865"/>
              <a:ext cx="4295542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041" name="線"/>
            <p:cNvSpPr/>
            <p:nvPr/>
          </p:nvSpPr>
          <p:spPr>
            <a:xfrm flipV="1">
              <a:off x="4292846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042" name="線"/>
            <p:cNvSpPr/>
            <p:nvPr/>
          </p:nvSpPr>
          <p:spPr>
            <a:xfrm flipV="1">
              <a:off x="3432470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043" name="線"/>
            <p:cNvSpPr/>
            <p:nvPr/>
          </p:nvSpPr>
          <p:spPr>
            <a:xfrm flipV="1">
              <a:off x="2595457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044" name="線"/>
            <p:cNvSpPr/>
            <p:nvPr/>
          </p:nvSpPr>
          <p:spPr>
            <a:xfrm flipV="1">
              <a:off x="1720009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045" name="線"/>
            <p:cNvSpPr/>
            <p:nvPr/>
          </p:nvSpPr>
          <p:spPr>
            <a:xfrm flipV="1">
              <a:off x="868916" y="1099865"/>
              <a:ext cx="2557709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046" name="線"/>
            <p:cNvSpPr/>
            <p:nvPr/>
          </p:nvSpPr>
          <p:spPr>
            <a:xfrm flipV="1">
              <a:off x="20359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047" name="線"/>
            <p:cNvSpPr/>
            <p:nvPr/>
          </p:nvSpPr>
          <p:spPr>
            <a:xfrm>
              <a:off x="2076939" y="1600387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048" name="線"/>
            <p:cNvSpPr/>
            <p:nvPr/>
          </p:nvSpPr>
          <p:spPr>
            <a:xfrm>
              <a:off x="1555802" y="2118025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049" name="線"/>
            <p:cNvSpPr/>
            <p:nvPr/>
          </p:nvSpPr>
          <p:spPr>
            <a:xfrm>
              <a:off x="1063956" y="2635663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050" name="線"/>
            <p:cNvSpPr/>
            <p:nvPr/>
          </p:nvSpPr>
          <p:spPr>
            <a:xfrm>
              <a:off x="529563" y="3153301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052" name="円形"/>
          <p:cNvSpPr/>
          <p:nvPr/>
        </p:nvSpPr>
        <p:spPr>
          <a:xfrm>
            <a:off x="9295662" y="3560822"/>
            <a:ext cx="116890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053" name="円形"/>
          <p:cNvSpPr/>
          <p:nvPr/>
        </p:nvSpPr>
        <p:spPr>
          <a:xfrm>
            <a:off x="5506584" y="5661140"/>
            <a:ext cx="116889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054" name="線"/>
          <p:cNvSpPr/>
          <p:nvPr/>
        </p:nvSpPr>
        <p:spPr>
          <a:xfrm>
            <a:off x="9229354" y="2774610"/>
            <a:ext cx="2495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055" name="線"/>
          <p:cNvSpPr/>
          <p:nvPr/>
        </p:nvSpPr>
        <p:spPr>
          <a:xfrm>
            <a:off x="9229354" y="1936770"/>
            <a:ext cx="2495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088" name="接続の線"/>
          <p:cNvSpPr/>
          <p:nvPr/>
        </p:nvSpPr>
        <p:spPr>
          <a:xfrm>
            <a:off x="9354211" y="1100953"/>
            <a:ext cx="334235" cy="2573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8" h="21600" fill="norm" stroke="1" extrusionOk="0">
                <a:moveTo>
                  <a:pt x="0" y="21600"/>
                </a:moveTo>
                <a:cubicBezTo>
                  <a:pt x="21125" y="14262"/>
                  <a:pt x="21600" y="7062"/>
                  <a:pt x="1425" y="0"/>
                </a:cubicBezTo>
              </a:path>
            </a:pathLst>
          </a:cu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057" name="線"/>
          <p:cNvSpPr/>
          <p:nvPr/>
        </p:nvSpPr>
        <p:spPr>
          <a:xfrm flipV="1">
            <a:off x="9354107" y="1021564"/>
            <a:ext cx="1" cy="2590217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058" name="たて"/>
          <p:cNvSpPr txBox="1"/>
          <p:nvPr/>
        </p:nvSpPr>
        <p:spPr>
          <a:xfrm>
            <a:off x="6614715" y="2979794"/>
            <a:ext cx="723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たて</a:t>
            </a:r>
          </a:p>
        </p:txBody>
      </p:sp>
      <p:sp>
        <p:nvSpPr>
          <p:cNvPr id="1059" name="横"/>
          <p:cNvSpPr txBox="1"/>
          <p:nvPr/>
        </p:nvSpPr>
        <p:spPr>
          <a:xfrm>
            <a:off x="8506618" y="6223396"/>
            <a:ext cx="4191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横</a:t>
            </a:r>
          </a:p>
        </p:txBody>
      </p:sp>
      <p:sp>
        <p:nvSpPr>
          <p:cNvPr id="1060" name="高さ"/>
          <p:cNvSpPr txBox="1"/>
          <p:nvPr/>
        </p:nvSpPr>
        <p:spPr>
          <a:xfrm>
            <a:off x="5016954" y="2162118"/>
            <a:ext cx="4064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高さ</a:t>
            </a:r>
          </a:p>
        </p:txBody>
      </p:sp>
      <p:sp>
        <p:nvSpPr>
          <p:cNvPr id="1061" name="A"/>
          <p:cNvSpPr txBox="1"/>
          <p:nvPr/>
        </p:nvSpPr>
        <p:spPr>
          <a:xfrm>
            <a:off x="5143556" y="5749131"/>
            <a:ext cx="342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062" name="1"/>
          <p:cNvSpPr txBox="1"/>
          <p:nvPr/>
        </p:nvSpPr>
        <p:spPr>
          <a:xfrm>
            <a:off x="5655638" y="4941150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063" name="2"/>
          <p:cNvSpPr txBox="1"/>
          <p:nvPr/>
        </p:nvSpPr>
        <p:spPr>
          <a:xfrm>
            <a:off x="7121203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064" name="1"/>
          <p:cNvSpPr txBox="1"/>
          <p:nvPr/>
        </p:nvSpPr>
        <p:spPr>
          <a:xfrm>
            <a:off x="6246811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065" name="2"/>
          <p:cNvSpPr txBox="1"/>
          <p:nvPr/>
        </p:nvSpPr>
        <p:spPr>
          <a:xfrm>
            <a:off x="6176017" y="4426233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066" name="3"/>
          <p:cNvSpPr txBox="1"/>
          <p:nvPr/>
        </p:nvSpPr>
        <p:spPr>
          <a:xfrm>
            <a:off x="6695980" y="390281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067" name="3"/>
          <p:cNvSpPr txBox="1"/>
          <p:nvPr/>
        </p:nvSpPr>
        <p:spPr>
          <a:xfrm>
            <a:off x="7995596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068" name="4"/>
          <p:cNvSpPr txBox="1"/>
          <p:nvPr/>
        </p:nvSpPr>
        <p:spPr>
          <a:xfrm>
            <a:off x="7158694" y="3390666"/>
            <a:ext cx="31577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069" name="4"/>
          <p:cNvSpPr txBox="1"/>
          <p:nvPr/>
        </p:nvSpPr>
        <p:spPr>
          <a:xfrm>
            <a:off x="8844588" y="5749131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070" name="5"/>
          <p:cNvSpPr txBox="1"/>
          <p:nvPr/>
        </p:nvSpPr>
        <p:spPr>
          <a:xfrm>
            <a:off x="7706367" y="2867245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071" name="5"/>
          <p:cNvSpPr txBox="1"/>
          <p:nvPr/>
        </p:nvSpPr>
        <p:spPr>
          <a:xfrm>
            <a:off x="9720200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072" name="(m)"/>
          <p:cNvSpPr txBox="1"/>
          <p:nvPr/>
        </p:nvSpPr>
        <p:spPr>
          <a:xfrm>
            <a:off x="8020160" y="247762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1073" name="(m)"/>
          <p:cNvSpPr txBox="1"/>
          <p:nvPr/>
        </p:nvSpPr>
        <p:spPr>
          <a:xfrm>
            <a:off x="10328782" y="569157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1074" name="3m"/>
          <p:cNvSpPr txBox="1"/>
          <p:nvPr/>
        </p:nvSpPr>
        <p:spPr>
          <a:xfrm>
            <a:off x="9474982" y="2113472"/>
            <a:ext cx="598323" cy="406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3m</a:t>
            </a:r>
          </a:p>
        </p:txBody>
      </p:sp>
      <p:sp>
        <p:nvSpPr>
          <p:cNvPr id="1075" name="線"/>
          <p:cNvSpPr/>
          <p:nvPr/>
        </p:nvSpPr>
        <p:spPr>
          <a:xfrm flipV="1">
            <a:off x="6483599" y="3468996"/>
            <a:ext cx="490346" cy="49034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076" name="線"/>
          <p:cNvSpPr/>
          <p:nvPr/>
        </p:nvSpPr>
        <p:spPr>
          <a:xfrm flipV="1">
            <a:off x="5220153" y="3002492"/>
            <a:ext cx="1" cy="7119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077" name="線"/>
          <p:cNvSpPr/>
          <p:nvPr/>
        </p:nvSpPr>
        <p:spPr>
          <a:xfrm>
            <a:off x="7673578" y="6401196"/>
            <a:ext cx="723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078" name="B"/>
          <p:cNvSpPr txBox="1"/>
          <p:nvPr/>
        </p:nvSpPr>
        <p:spPr>
          <a:xfrm>
            <a:off x="9341407" y="3670759"/>
            <a:ext cx="3313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1079" name="E"/>
          <p:cNvSpPr txBox="1"/>
          <p:nvPr/>
        </p:nvSpPr>
        <p:spPr>
          <a:xfrm>
            <a:off x="9593600" y="837286"/>
            <a:ext cx="31028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E</a:t>
            </a:r>
          </a:p>
        </p:txBody>
      </p:sp>
      <p:sp>
        <p:nvSpPr>
          <p:cNvPr id="1080" name="円形"/>
          <p:cNvSpPr/>
          <p:nvPr/>
        </p:nvSpPr>
        <p:spPr>
          <a:xfrm>
            <a:off x="9295662" y="994741"/>
            <a:ext cx="116890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081" name="円形"/>
          <p:cNvSpPr/>
          <p:nvPr/>
        </p:nvSpPr>
        <p:spPr>
          <a:xfrm>
            <a:off x="5455784" y="562304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082" name="点Eからまっすぐ降りた点Bをグリグリ"/>
          <p:cNvSpPr txBox="1"/>
          <p:nvPr/>
        </p:nvSpPr>
        <p:spPr>
          <a:xfrm>
            <a:off x="896619" y="7956209"/>
            <a:ext cx="11211561" cy="736600"/>
          </a:xfrm>
          <a:prstGeom prst="rect">
            <a:avLst/>
          </a:prstGeom>
          <a:solidFill>
            <a:srgbClr val="FBFEC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点Eからまっすぐ降りた点Bをグリグリ</a:t>
            </a:r>
          </a:p>
        </p:txBody>
      </p:sp>
      <p:sp>
        <p:nvSpPr>
          <p:cNvPr id="1083" name="円形"/>
          <p:cNvSpPr/>
          <p:nvPr/>
        </p:nvSpPr>
        <p:spPr>
          <a:xfrm>
            <a:off x="9263912" y="962991"/>
            <a:ext cx="180391" cy="180391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084" name="四角形"/>
          <p:cNvSpPr/>
          <p:nvPr/>
        </p:nvSpPr>
        <p:spPr>
          <a:xfrm>
            <a:off x="7718057" y="7987958"/>
            <a:ext cx="1219294" cy="67310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085" name="円形"/>
          <p:cNvSpPr/>
          <p:nvPr/>
        </p:nvSpPr>
        <p:spPr>
          <a:xfrm>
            <a:off x="9263912" y="3529071"/>
            <a:ext cx="180391" cy="180391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086" name="点Ａをもとにして，…"/>
          <p:cNvSpPr txBox="1"/>
          <p:nvPr/>
        </p:nvSpPr>
        <p:spPr>
          <a:xfrm>
            <a:off x="786580" y="2120900"/>
            <a:ext cx="4268928" cy="233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　点Ａをもとにして，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点Ｅの位置を，横と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たての長さと高さで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表しましょう。</a:t>
            </a:r>
          </a:p>
        </p:txBody>
      </p:sp>
      <p:sp>
        <p:nvSpPr>
          <p:cNvPr id="1087" name="１"/>
          <p:cNvSpPr/>
          <p:nvPr/>
        </p:nvSpPr>
        <p:spPr>
          <a:xfrm>
            <a:off x="544870" y="2144251"/>
            <a:ext cx="612546" cy="61254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１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グループ"/>
          <p:cNvGrpSpPr/>
          <p:nvPr/>
        </p:nvGrpSpPr>
        <p:grpSpPr>
          <a:xfrm>
            <a:off x="5549658" y="2027797"/>
            <a:ext cx="6859096" cy="3692325"/>
            <a:chOff x="0" y="0"/>
            <a:chExt cx="6859095" cy="3692324"/>
          </a:xfrm>
        </p:grpSpPr>
        <p:sp>
          <p:nvSpPr>
            <p:cNvPr id="1090" name="線"/>
            <p:cNvSpPr/>
            <p:nvPr/>
          </p:nvSpPr>
          <p:spPr>
            <a:xfrm flipV="1">
              <a:off x="-1" y="-1"/>
              <a:ext cx="2" cy="3692325"/>
            </a:xfrm>
            <a:prstGeom prst="line">
              <a:avLst/>
            </a:prstGeom>
            <a:noFill/>
            <a:ln w="25400" cap="flat">
              <a:solidFill>
                <a:srgbClr val="29BCE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091" name="線"/>
            <p:cNvSpPr/>
            <p:nvPr/>
          </p:nvSpPr>
          <p:spPr>
            <a:xfrm>
              <a:off x="0" y="3692323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092" name="線"/>
            <p:cNvSpPr/>
            <p:nvPr/>
          </p:nvSpPr>
          <p:spPr>
            <a:xfrm>
              <a:off x="2563554" y="1099865"/>
              <a:ext cx="4295542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093" name="線"/>
            <p:cNvSpPr/>
            <p:nvPr/>
          </p:nvSpPr>
          <p:spPr>
            <a:xfrm flipV="1">
              <a:off x="4292846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094" name="線"/>
            <p:cNvSpPr/>
            <p:nvPr/>
          </p:nvSpPr>
          <p:spPr>
            <a:xfrm flipV="1">
              <a:off x="3432470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095" name="線"/>
            <p:cNvSpPr/>
            <p:nvPr/>
          </p:nvSpPr>
          <p:spPr>
            <a:xfrm flipV="1">
              <a:off x="2595457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096" name="線"/>
            <p:cNvSpPr/>
            <p:nvPr/>
          </p:nvSpPr>
          <p:spPr>
            <a:xfrm flipV="1">
              <a:off x="1720009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097" name="線"/>
            <p:cNvSpPr/>
            <p:nvPr/>
          </p:nvSpPr>
          <p:spPr>
            <a:xfrm flipV="1">
              <a:off x="868916" y="1099865"/>
              <a:ext cx="2557709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098" name="線"/>
            <p:cNvSpPr/>
            <p:nvPr/>
          </p:nvSpPr>
          <p:spPr>
            <a:xfrm flipV="1">
              <a:off x="20359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099" name="線"/>
            <p:cNvSpPr/>
            <p:nvPr/>
          </p:nvSpPr>
          <p:spPr>
            <a:xfrm>
              <a:off x="2076939" y="1600387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100" name="線"/>
            <p:cNvSpPr/>
            <p:nvPr/>
          </p:nvSpPr>
          <p:spPr>
            <a:xfrm>
              <a:off x="1555802" y="2118025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101" name="線"/>
            <p:cNvSpPr/>
            <p:nvPr/>
          </p:nvSpPr>
          <p:spPr>
            <a:xfrm>
              <a:off x="1063956" y="2635663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102" name="線"/>
            <p:cNvSpPr/>
            <p:nvPr/>
          </p:nvSpPr>
          <p:spPr>
            <a:xfrm>
              <a:off x="529563" y="3153301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104" name="円形"/>
          <p:cNvSpPr/>
          <p:nvPr/>
        </p:nvSpPr>
        <p:spPr>
          <a:xfrm>
            <a:off x="9295662" y="3560822"/>
            <a:ext cx="116890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105" name="円形"/>
          <p:cNvSpPr/>
          <p:nvPr/>
        </p:nvSpPr>
        <p:spPr>
          <a:xfrm>
            <a:off x="5506584" y="5661140"/>
            <a:ext cx="116889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106" name="線"/>
          <p:cNvSpPr/>
          <p:nvPr/>
        </p:nvSpPr>
        <p:spPr>
          <a:xfrm>
            <a:off x="9229354" y="2774610"/>
            <a:ext cx="2495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07" name="線"/>
          <p:cNvSpPr/>
          <p:nvPr/>
        </p:nvSpPr>
        <p:spPr>
          <a:xfrm>
            <a:off x="9229354" y="1936770"/>
            <a:ext cx="2495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39" name="接続の線"/>
          <p:cNvSpPr/>
          <p:nvPr/>
        </p:nvSpPr>
        <p:spPr>
          <a:xfrm>
            <a:off x="9354211" y="1100953"/>
            <a:ext cx="334235" cy="2573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8" h="21600" fill="norm" stroke="1" extrusionOk="0">
                <a:moveTo>
                  <a:pt x="0" y="21600"/>
                </a:moveTo>
                <a:cubicBezTo>
                  <a:pt x="21125" y="14262"/>
                  <a:pt x="21600" y="7062"/>
                  <a:pt x="1425" y="0"/>
                </a:cubicBezTo>
              </a:path>
            </a:pathLst>
          </a:cu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109" name="線"/>
          <p:cNvSpPr/>
          <p:nvPr/>
        </p:nvSpPr>
        <p:spPr>
          <a:xfrm flipV="1">
            <a:off x="9354107" y="1021564"/>
            <a:ext cx="1" cy="2590217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10" name="たて"/>
          <p:cNvSpPr txBox="1"/>
          <p:nvPr/>
        </p:nvSpPr>
        <p:spPr>
          <a:xfrm>
            <a:off x="6614715" y="2979794"/>
            <a:ext cx="723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たて</a:t>
            </a:r>
          </a:p>
        </p:txBody>
      </p:sp>
      <p:sp>
        <p:nvSpPr>
          <p:cNvPr id="1111" name="横"/>
          <p:cNvSpPr txBox="1"/>
          <p:nvPr/>
        </p:nvSpPr>
        <p:spPr>
          <a:xfrm>
            <a:off x="8506618" y="6223396"/>
            <a:ext cx="4191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横</a:t>
            </a:r>
          </a:p>
        </p:txBody>
      </p:sp>
      <p:sp>
        <p:nvSpPr>
          <p:cNvPr id="1112" name="高さ"/>
          <p:cNvSpPr txBox="1"/>
          <p:nvPr/>
        </p:nvSpPr>
        <p:spPr>
          <a:xfrm>
            <a:off x="5016954" y="2162118"/>
            <a:ext cx="4064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高さ</a:t>
            </a:r>
          </a:p>
        </p:txBody>
      </p:sp>
      <p:sp>
        <p:nvSpPr>
          <p:cNvPr id="1113" name="A"/>
          <p:cNvSpPr txBox="1"/>
          <p:nvPr/>
        </p:nvSpPr>
        <p:spPr>
          <a:xfrm>
            <a:off x="5143556" y="5749131"/>
            <a:ext cx="342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114" name="1"/>
          <p:cNvSpPr txBox="1"/>
          <p:nvPr/>
        </p:nvSpPr>
        <p:spPr>
          <a:xfrm>
            <a:off x="5655638" y="4941150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115" name="2"/>
          <p:cNvSpPr txBox="1"/>
          <p:nvPr/>
        </p:nvSpPr>
        <p:spPr>
          <a:xfrm>
            <a:off x="7121203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116" name="1"/>
          <p:cNvSpPr txBox="1"/>
          <p:nvPr/>
        </p:nvSpPr>
        <p:spPr>
          <a:xfrm>
            <a:off x="6246811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117" name="2"/>
          <p:cNvSpPr txBox="1"/>
          <p:nvPr/>
        </p:nvSpPr>
        <p:spPr>
          <a:xfrm>
            <a:off x="6176017" y="4426233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118" name="3"/>
          <p:cNvSpPr txBox="1"/>
          <p:nvPr/>
        </p:nvSpPr>
        <p:spPr>
          <a:xfrm>
            <a:off x="6695980" y="390281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119" name="3"/>
          <p:cNvSpPr txBox="1"/>
          <p:nvPr/>
        </p:nvSpPr>
        <p:spPr>
          <a:xfrm>
            <a:off x="7995596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120" name="4"/>
          <p:cNvSpPr txBox="1"/>
          <p:nvPr/>
        </p:nvSpPr>
        <p:spPr>
          <a:xfrm>
            <a:off x="7158694" y="3390666"/>
            <a:ext cx="31577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121" name="4"/>
          <p:cNvSpPr txBox="1"/>
          <p:nvPr/>
        </p:nvSpPr>
        <p:spPr>
          <a:xfrm>
            <a:off x="8844588" y="5749131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122" name="5"/>
          <p:cNvSpPr txBox="1"/>
          <p:nvPr/>
        </p:nvSpPr>
        <p:spPr>
          <a:xfrm>
            <a:off x="7706367" y="2867245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123" name="5"/>
          <p:cNvSpPr txBox="1"/>
          <p:nvPr/>
        </p:nvSpPr>
        <p:spPr>
          <a:xfrm>
            <a:off x="9720200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124" name="(m)"/>
          <p:cNvSpPr txBox="1"/>
          <p:nvPr/>
        </p:nvSpPr>
        <p:spPr>
          <a:xfrm>
            <a:off x="8020160" y="247762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1125" name="(m)"/>
          <p:cNvSpPr txBox="1"/>
          <p:nvPr/>
        </p:nvSpPr>
        <p:spPr>
          <a:xfrm>
            <a:off x="10328782" y="569157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1126" name="3m"/>
          <p:cNvSpPr txBox="1"/>
          <p:nvPr/>
        </p:nvSpPr>
        <p:spPr>
          <a:xfrm>
            <a:off x="9474982" y="2113472"/>
            <a:ext cx="598323" cy="406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3m</a:t>
            </a:r>
          </a:p>
        </p:txBody>
      </p:sp>
      <p:sp>
        <p:nvSpPr>
          <p:cNvPr id="1127" name="線"/>
          <p:cNvSpPr/>
          <p:nvPr/>
        </p:nvSpPr>
        <p:spPr>
          <a:xfrm flipV="1">
            <a:off x="6483599" y="3468996"/>
            <a:ext cx="490346" cy="49034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28" name="線"/>
          <p:cNvSpPr/>
          <p:nvPr/>
        </p:nvSpPr>
        <p:spPr>
          <a:xfrm flipV="1">
            <a:off x="5220153" y="3002492"/>
            <a:ext cx="1" cy="7119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29" name="線"/>
          <p:cNvSpPr/>
          <p:nvPr/>
        </p:nvSpPr>
        <p:spPr>
          <a:xfrm>
            <a:off x="7673578" y="6401196"/>
            <a:ext cx="723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30" name="B"/>
          <p:cNvSpPr txBox="1"/>
          <p:nvPr/>
        </p:nvSpPr>
        <p:spPr>
          <a:xfrm>
            <a:off x="9341407" y="3670759"/>
            <a:ext cx="3313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1131" name="E"/>
          <p:cNvSpPr txBox="1"/>
          <p:nvPr/>
        </p:nvSpPr>
        <p:spPr>
          <a:xfrm>
            <a:off x="9593600" y="837286"/>
            <a:ext cx="31028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E</a:t>
            </a:r>
          </a:p>
        </p:txBody>
      </p:sp>
      <p:sp>
        <p:nvSpPr>
          <p:cNvPr id="1132" name="円形"/>
          <p:cNvSpPr/>
          <p:nvPr/>
        </p:nvSpPr>
        <p:spPr>
          <a:xfrm>
            <a:off x="9295662" y="994741"/>
            <a:ext cx="116890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133" name="円形"/>
          <p:cNvSpPr/>
          <p:nvPr/>
        </p:nvSpPr>
        <p:spPr>
          <a:xfrm>
            <a:off x="5455784" y="562304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134" name="点Eからまっすぐ降りた点Bをグリグリ"/>
          <p:cNvSpPr txBox="1"/>
          <p:nvPr/>
        </p:nvSpPr>
        <p:spPr>
          <a:xfrm>
            <a:off x="896619" y="7956209"/>
            <a:ext cx="11211561" cy="736600"/>
          </a:xfrm>
          <a:prstGeom prst="rect">
            <a:avLst/>
          </a:prstGeom>
          <a:solidFill>
            <a:srgbClr val="FBFEC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点Eからまっすぐ降りた点Bをグリグリ</a:t>
            </a:r>
          </a:p>
        </p:txBody>
      </p:sp>
      <p:sp>
        <p:nvSpPr>
          <p:cNvPr id="1135" name="円形"/>
          <p:cNvSpPr/>
          <p:nvPr/>
        </p:nvSpPr>
        <p:spPr>
          <a:xfrm>
            <a:off x="9263912" y="962991"/>
            <a:ext cx="180391" cy="180391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136" name="円形"/>
          <p:cNvSpPr/>
          <p:nvPr/>
        </p:nvSpPr>
        <p:spPr>
          <a:xfrm>
            <a:off x="9263912" y="3529071"/>
            <a:ext cx="180391" cy="180391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137" name="点Ａをもとにして，…"/>
          <p:cNvSpPr txBox="1"/>
          <p:nvPr/>
        </p:nvSpPr>
        <p:spPr>
          <a:xfrm>
            <a:off x="786580" y="2120900"/>
            <a:ext cx="4268928" cy="233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　点Ａをもとにして，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点Ｅの位置を，横と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たての長さと高さで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表しましょう。</a:t>
            </a:r>
          </a:p>
        </p:txBody>
      </p:sp>
      <p:sp>
        <p:nvSpPr>
          <p:cNvPr id="1138" name="１"/>
          <p:cNvSpPr/>
          <p:nvPr/>
        </p:nvSpPr>
        <p:spPr>
          <a:xfrm>
            <a:off x="544870" y="2144251"/>
            <a:ext cx="612546" cy="61254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１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4" name="グループ"/>
          <p:cNvGrpSpPr/>
          <p:nvPr/>
        </p:nvGrpSpPr>
        <p:grpSpPr>
          <a:xfrm>
            <a:off x="5549658" y="2027797"/>
            <a:ext cx="6859096" cy="3692325"/>
            <a:chOff x="0" y="0"/>
            <a:chExt cx="6859095" cy="3692324"/>
          </a:xfrm>
        </p:grpSpPr>
        <p:sp>
          <p:nvSpPr>
            <p:cNvPr id="1141" name="線"/>
            <p:cNvSpPr/>
            <p:nvPr/>
          </p:nvSpPr>
          <p:spPr>
            <a:xfrm flipV="1">
              <a:off x="-1" y="-1"/>
              <a:ext cx="2" cy="3692325"/>
            </a:xfrm>
            <a:prstGeom prst="line">
              <a:avLst/>
            </a:prstGeom>
            <a:noFill/>
            <a:ln w="25400" cap="flat">
              <a:solidFill>
                <a:srgbClr val="29BCE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142" name="線"/>
            <p:cNvSpPr/>
            <p:nvPr/>
          </p:nvSpPr>
          <p:spPr>
            <a:xfrm>
              <a:off x="0" y="3692323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143" name="線"/>
            <p:cNvSpPr/>
            <p:nvPr/>
          </p:nvSpPr>
          <p:spPr>
            <a:xfrm>
              <a:off x="2563554" y="1099865"/>
              <a:ext cx="4295542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144" name="線"/>
            <p:cNvSpPr/>
            <p:nvPr/>
          </p:nvSpPr>
          <p:spPr>
            <a:xfrm flipV="1">
              <a:off x="4292846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145" name="線"/>
            <p:cNvSpPr/>
            <p:nvPr/>
          </p:nvSpPr>
          <p:spPr>
            <a:xfrm flipV="1">
              <a:off x="3432470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146" name="線"/>
            <p:cNvSpPr/>
            <p:nvPr/>
          </p:nvSpPr>
          <p:spPr>
            <a:xfrm flipV="1">
              <a:off x="2595457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147" name="線"/>
            <p:cNvSpPr/>
            <p:nvPr/>
          </p:nvSpPr>
          <p:spPr>
            <a:xfrm flipV="1">
              <a:off x="1720009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148" name="線"/>
            <p:cNvSpPr/>
            <p:nvPr/>
          </p:nvSpPr>
          <p:spPr>
            <a:xfrm flipV="1">
              <a:off x="868916" y="1099865"/>
              <a:ext cx="2557709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149" name="線"/>
            <p:cNvSpPr/>
            <p:nvPr/>
          </p:nvSpPr>
          <p:spPr>
            <a:xfrm flipV="1">
              <a:off x="20359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150" name="線"/>
            <p:cNvSpPr/>
            <p:nvPr/>
          </p:nvSpPr>
          <p:spPr>
            <a:xfrm>
              <a:off x="2076939" y="1600387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151" name="線"/>
            <p:cNvSpPr/>
            <p:nvPr/>
          </p:nvSpPr>
          <p:spPr>
            <a:xfrm>
              <a:off x="1555802" y="2118025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152" name="線"/>
            <p:cNvSpPr/>
            <p:nvPr/>
          </p:nvSpPr>
          <p:spPr>
            <a:xfrm>
              <a:off x="1063956" y="2635663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153" name="線"/>
            <p:cNvSpPr/>
            <p:nvPr/>
          </p:nvSpPr>
          <p:spPr>
            <a:xfrm>
              <a:off x="529563" y="3153301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155" name="円形"/>
          <p:cNvSpPr/>
          <p:nvPr/>
        </p:nvSpPr>
        <p:spPr>
          <a:xfrm>
            <a:off x="9295662" y="3560822"/>
            <a:ext cx="116890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156" name="円形"/>
          <p:cNvSpPr/>
          <p:nvPr/>
        </p:nvSpPr>
        <p:spPr>
          <a:xfrm>
            <a:off x="5506584" y="5661140"/>
            <a:ext cx="116889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157" name="線"/>
          <p:cNvSpPr/>
          <p:nvPr/>
        </p:nvSpPr>
        <p:spPr>
          <a:xfrm>
            <a:off x="9229354" y="2774610"/>
            <a:ext cx="2495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58" name="線"/>
          <p:cNvSpPr/>
          <p:nvPr/>
        </p:nvSpPr>
        <p:spPr>
          <a:xfrm>
            <a:off x="9229354" y="1936770"/>
            <a:ext cx="2495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90" name="接続の線"/>
          <p:cNvSpPr/>
          <p:nvPr/>
        </p:nvSpPr>
        <p:spPr>
          <a:xfrm>
            <a:off x="9354211" y="1100953"/>
            <a:ext cx="334235" cy="2573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8" h="21600" fill="norm" stroke="1" extrusionOk="0">
                <a:moveTo>
                  <a:pt x="0" y="21600"/>
                </a:moveTo>
                <a:cubicBezTo>
                  <a:pt x="21125" y="14262"/>
                  <a:pt x="21600" y="7062"/>
                  <a:pt x="1425" y="0"/>
                </a:cubicBezTo>
              </a:path>
            </a:pathLst>
          </a:cu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160" name="線"/>
          <p:cNvSpPr/>
          <p:nvPr/>
        </p:nvSpPr>
        <p:spPr>
          <a:xfrm flipV="1">
            <a:off x="9354107" y="1021564"/>
            <a:ext cx="1" cy="2590217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61" name="たて"/>
          <p:cNvSpPr txBox="1"/>
          <p:nvPr/>
        </p:nvSpPr>
        <p:spPr>
          <a:xfrm>
            <a:off x="6614715" y="2979794"/>
            <a:ext cx="723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たて</a:t>
            </a:r>
          </a:p>
        </p:txBody>
      </p:sp>
      <p:sp>
        <p:nvSpPr>
          <p:cNvPr id="1162" name="横"/>
          <p:cNvSpPr txBox="1"/>
          <p:nvPr/>
        </p:nvSpPr>
        <p:spPr>
          <a:xfrm>
            <a:off x="8506618" y="6223396"/>
            <a:ext cx="4191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横</a:t>
            </a:r>
          </a:p>
        </p:txBody>
      </p:sp>
      <p:sp>
        <p:nvSpPr>
          <p:cNvPr id="1163" name="高さ"/>
          <p:cNvSpPr txBox="1"/>
          <p:nvPr/>
        </p:nvSpPr>
        <p:spPr>
          <a:xfrm>
            <a:off x="5016954" y="2162118"/>
            <a:ext cx="4064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高さ</a:t>
            </a:r>
          </a:p>
        </p:txBody>
      </p:sp>
      <p:sp>
        <p:nvSpPr>
          <p:cNvPr id="1164" name="A"/>
          <p:cNvSpPr txBox="1"/>
          <p:nvPr/>
        </p:nvSpPr>
        <p:spPr>
          <a:xfrm>
            <a:off x="5143556" y="5749131"/>
            <a:ext cx="342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165" name="1"/>
          <p:cNvSpPr txBox="1"/>
          <p:nvPr/>
        </p:nvSpPr>
        <p:spPr>
          <a:xfrm>
            <a:off x="5655638" y="4941150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166" name="2"/>
          <p:cNvSpPr txBox="1"/>
          <p:nvPr/>
        </p:nvSpPr>
        <p:spPr>
          <a:xfrm>
            <a:off x="7121203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167" name="1"/>
          <p:cNvSpPr txBox="1"/>
          <p:nvPr/>
        </p:nvSpPr>
        <p:spPr>
          <a:xfrm>
            <a:off x="6246811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168" name="2"/>
          <p:cNvSpPr txBox="1"/>
          <p:nvPr/>
        </p:nvSpPr>
        <p:spPr>
          <a:xfrm>
            <a:off x="6176017" y="4426233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169" name="3"/>
          <p:cNvSpPr txBox="1"/>
          <p:nvPr/>
        </p:nvSpPr>
        <p:spPr>
          <a:xfrm>
            <a:off x="6695980" y="390281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170" name="3"/>
          <p:cNvSpPr txBox="1"/>
          <p:nvPr/>
        </p:nvSpPr>
        <p:spPr>
          <a:xfrm>
            <a:off x="7995596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171" name="4"/>
          <p:cNvSpPr txBox="1"/>
          <p:nvPr/>
        </p:nvSpPr>
        <p:spPr>
          <a:xfrm>
            <a:off x="7158694" y="3390666"/>
            <a:ext cx="31577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172" name="4"/>
          <p:cNvSpPr txBox="1"/>
          <p:nvPr/>
        </p:nvSpPr>
        <p:spPr>
          <a:xfrm>
            <a:off x="8844588" y="5749131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173" name="5"/>
          <p:cNvSpPr txBox="1"/>
          <p:nvPr/>
        </p:nvSpPr>
        <p:spPr>
          <a:xfrm>
            <a:off x="7706367" y="2867245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174" name="5"/>
          <p:cNvSpPr txBox="1"/>
          <p:nvPr/>
        </p:nvSpPr>
        <p:spPr>
          <a:xfrm>
            <a:off x="9720200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175" name="(m)"/>
          <p:cNvSpPr txBox="1"/>
          <p:nvPr/>
        </p:nvSpPr>
        <p:spPr>
          <a:xfrm>
            <a:off x="8020160" y="247762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1176" name="(m)"/>
          <p:cNvSpPr txBox="1"/>
          <p:nvPr/>
        </p:nvSpPr>
        <p:spPr>
          <a:xfrm>
            <a:off x="10328782" y="569157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1177" name="3m"/>
          <p:cNvSpPr txBox="1"/>
          <p:nvPr/>
        </p:nvSpPr>
        <p:spPr>
          <a:xfrm>
            <a:off x="9474982" y="2113472"/>
            <a:ext cx="598323" cy="406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3m</a:t>
            </a:r>
          </a:p>
        </p:txBody>
      </p:sp>
      <p:sp>
        <p:nvSpPr>
          <p:cNvPr id="1178" name="線"/>
          <p:cNvSpPr/>
          <p:nvPr/>
        </p:nvSpPr>
        <p:spPr>
          <a:xfrm flipV="1">
            <a:off x="6483599" y="3468996"/>
            <a:ext cx="490346" cy="49034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79" name="線"/>
          <p:cNvSpPr/>
          <p:nvPr/>
        </p:nvSpPr>
        <p:spPr>
          <a:xfrm flipV="1">
            <a:off x="5220153" y="3002492"/>
            <a:ext cx="1" cy="7119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80" name="線"/>
          <p:cNvSpPr/>
          <p:nvPr/>
        </p:nvSpPr>
        <p:spPr>
          <a:xfrm>
            <a:off x="7673578" y="6401196"/>
            <a:ext cx="723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181" name="B"/>
          <p:cNvSpPr txBox="1"/>
          <p:nvPr/>
        </p:nvSpPr>
        <p:spPr>
          <a:xfrm>
            <a:off x="9341407" y="3670759"/>
            <a:ext cx="3313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1182" name="E"/>
          <p:cNvSpPr txBox="1"/>
          <p:nvPr/>
        </p:nvSpPr>
        <p:spPr>
          <a:xfrm>
            <a:off x="9593600" y="837286"/>
            <a:ext cx="31028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E</a:t>
            </a:r>
          </a:p>
        </p:txBody>
      </p:sp>
      <p:sp>
        <p:nvSpPr>
          <p:cNvPr id="1183" name="円形"/>
          <p:cNvSpPr/>
          <p:nvPr/>
        </p:nvSpPr>
        <p:spPr>
          <a:xfrm>
            <a:off x="9295662" y="994741"/>
            <a:ext cx="116890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184" name="円形"/>
          <p:cNvSpPr/>
          <p:nvPr/>
        </p:nvSpPr>
        <p:spPr>
          <a:xfrm>
            <a:off x="5455784" y="562304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185" name="続きは同じようにやってごらんなさい"/>
          <p:cNvSpPr txBox="1"/>
          <p:nvPr/>
        </p:nvSpPr>
        <p:spPr>
          <a:xfrm>
            <a:off x="1063625" y="7956209"/>
            <a:ext cx="10877551" cy="736600"/>
          </a:xfrm>
          <a:prstGeom prst="rect">
            <a:avLst/>
          </a:prstGeom>
          <a:solidFill>
            <a:srgbClr val="FBFEC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続きは同じようにやってごらんなさい</a:t>
            </a:r>
          </a:p>
        </p:txBody>
      </p:sp>
      <p:sp>
        <p:nvSpPr>
          <p:cNvPr id="1186" name="円形"/>
          <p:cNvSpPr/>
          <p:nvPr/>
        </p:nvSpPr>
        <p:spPr>
          <a:xfrm>
            <a:off x="9263912" y="962991"/>
            <a:ext cx="180391" cy="180391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187" name="円形"/>
          <p:cNvSpPr/>
          <p:nvPr/>
        </p:nvSpPr>
        <p:spPr>
          <a:xfrm>
            <a:off x="9263912" y="3529071"/>
            <a:ext cx="180391" cy="180391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188" name="点Ａをもとにして，…"/>
          <p:cNvSpPr txBox="1"/>
          <p:nvPr/>
        </p:nvSpPr>
        <p:spPr>
          <a:xfrm>
            <a:off x="786580" y="2120900"/>
            <a:ext cx="4268928" cy="233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　点Ａをもとにして，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点Ｅの位置を，横と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たての長さと高さで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表しましょう。</a:t>
            </a:r>
          </a:p>
        </p:txBody>
      </p:sp>
      <p:sp>
        <p:nvSpPr>
          <p:cNvPr id="1189" name="１"/>
          <p:cNvSpPr/>
          <p:nvPr/>
        </p:nvSpPr>
        <p:spPr>
          <a:xfrm>
            <a:off x="544870" y="2144251"/>
            <a:ext cx="612546" cy="61254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１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5" name="グループ"/>
          <p:cNvGrpSpPr/>
          <p:nvPr/>
        </p:nvGrpSpPr>
        <p:grpSpPr>
          <a:xfrm>
            <a:off x="5549658" y="2027797"/>
            <a:ext cx="6859096" cy="3692325"/>
            <a:chOff x="0" y="0"/>
            <a:chExt cx="6859095" cy="3692324"/>
          </a:xfrm>
        </p:grpSpPr>
        <p:sp>
          <p:nvSpPr>
            <p:cNvPr id="1192" name="線"/>
            <p:cNvSpPr/>
            <p:nvPr/>
          </p:nvSpPr>
          <p:spPr>
            <a:xfrm flipV="1">
              <a:off x="-1" y="-1"/>
              <a:ext cx="2" cy="3692325"/>
            </a:xfrm>
            <a:prstGeom prst="line">
              <a:avLst/>
            </a:prstGeom>
            <a:noFill/>
            <a:ln w="25400" cap="flat">
              <a:solidFill>
                <a:srgbClr val="29BCE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193" name="線"/>
            <p:cNvSpPr/>
            <p:nvPr/>
          </p:nvSpPr>
          <p:spPr>
            <a:xfrm>
              <a:off x="0" y="3692323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194" name="線"/>
            <p:cNvSpPr/>
            <p:nvPr/>
          </p:nvSpPr>
          <p:spPr>
            <a:xfrm>
              <a:off x="2563554" y="1099865"/>
              <a:ext cx="4295542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195" name="線"/>
            <p:cNvSpPr/>
            <p:nvPr/>
          </p:nvSpPr>
          <p:spPr>
            <a:xfrm flipV="1">
              <a:off x="4292846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196" name="線"/>
            <p:cNvSpPr/>
            <p:nvPr/>
          </p:nvSpPr>
          <p:spPr>
            <a:xfrm flipV="1">
              <a:off x="3432470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197" name="線"/>
            <p:cNvSpPr/>
            <p:nvPr/>
          </p:nvSpPr>
          <p:spPr>
            <a:xfrm flipV="1">
              <a:off x="2595457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198" name="線"/>
            <p:cNvSpPr/>
            <p:nvPr/>
          </p:nvSpPr>
          <p:spPr>
            <a:xfrm flipV="1">
              <a:off x="1720009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199" name="線"/>
            <p:cNvSpPr/>
            <p:nvPr/>
          </p:nvSpPr>
          <p:spPr>
            <a:xfrm flipV="1">
              <a:off x="868916" y="1099865"/>
              <a:ext cx="2557709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200" name="線"/>
            <p:cNvSpPr/>
            <p:nvPr/>
          </p:nvSpPr>
          <p:spPr>
            <a:xfrm flipV="1">
              <a:off x="20359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201" name="線"/>
            <p:cNvSpPr/>
            <p:nvPr/>
          </p:nvSpPr>
          <p:spPr>
            <a:xfrm>
              <a:off x="2076939" y="1600387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202" name="線"/>
            <p:cNvSpPr/>
            <p:nvPr/>
          </p:nvSpPr>
          <p:spPr>
            <a:xfrm>
              <a:off x="1555802" y="2118025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203" name="線"/>
            <p:cNvSpPr/>
            <p:nvPr/>
          </p:nvSpPr>
          <p:spPr>
            <a:xfrm>
              <a:off x="1063956" y="2635663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204" name="線"/>
            <p:cNvSpPr/>
            <p:nvPr/>
          </p:nvSpPr>
          <p:spPr>
            <a:xfrm>
              <a:off x="529563" y="3153301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206" name="円形"/>
          <p:cNvSpPr/>
          <p:nvPr/>
        </p:nvSpPr>
        <p:spPr>
          <a:xfrm>
            <a:off x="9295662" y="3560822"/>
            <a:ext cx="116890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207" name="円形"/>
          <p:cNvSpPr/>
          <p:nvPr/>
        </p:nvSpPr>
        <p:spPr>
          <a:xfrm>
            <a:off x="5506584" y="5661140"/>
            <a:ext cx="116889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208" name="線"/>
          <p:cNvSpPr/>
          <p:nvPr/>
        </p:nvSpPr>
        <p:spPr>
          <a:xfrm>
            <a:off x="9229354" y="2774610"/>
            <a:ext cx="2495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209" name="線"/>
          <p:cNvSpPr/>
          <p:nvPr/>
        </p:nvSpPr>
        <p:spPr>
          <a:xfrm>
            <a:off x="9229354" y="1936770"/>
            <a:ext cx="2495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242" name="接続の線"/>
          <p:cNvSpPr/>
          <p:nvPr/>
        </p:nvSpPr>
        <p:spPr>
          <a:xfrm>
            <a:off x="9354211" y="1100953"/>
            <a:ext cx="334235" cy="2573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8" h="21600" fill="norm" stroke="1" extrusionOk="0">
                <a:moveTo>
                  <a:pt x="0" y="21600"/>
                </a:moveTo>
                <a:cubicBezTo>
                  <a:pt x="21125" y="14262"/>
                  <a:pt x="21600" y="7062"/>
                  <a:pt x="1425" y="0"/>
                </a:cubicBezTo>
              </a:path>
            </a:pathLst>
          </a:cu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211" name="線"/>
          <p:cNvSpPr/>
          <p:nvPr/>
        </p:nvSpPr>
        <p:spPr>
          <a:xfrm flipV="1">
            <a:off x="9354107" y="1021564"/>
            <a:ext cx="1" cy="2590217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212" name="たて"/>
          <p:cNvSpPr txBox="1"/>
          <p:nvPr/>
        </p:nvSpPr>
        <p:spPr>
          <a:xfrm>
            <a:off x="6614715" y="2979794"/>
            <a:ext cx="723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たて</a:t>
            </a:r>
          </a:p>
        </p:txBody>
      </p:sp>
      <p:sp>
        <p:nvSpPr>
          <p:cNvPr id="1213" name="横"/>
          <p:cNvSpPr txBox="1"/>
          <p:nvPr/>
        </p:nvSpPr>
        <p:spPr>
          <a:xfrm>
            <a:off x="8506618" y="6223396"/>
            <a:ext cx="4191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横</a:t>
            </a:r>
          </a:p>
        </p:txBody>
      </p:sp>
      <p:sp>
        <p:nvSpPr>
          <p:cNvPr id="1214" name="高さ"/>
          <p:cNvSpPr txBox="1"/>
          <p:nvPr/>
        </p:nvSpPr>
        <p:spPr>
          <a:xfrm>
            <a:off x="5016954" y="2162118"/>
            <a:ext cx="4064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高さ</a:t>
            </a:r>
          </a:p>
        </p:txBody>
      </p:sp>
      <p:sp>
        <p:nvSpPr>
          <p:cNvPr id="1215" name="A"/>
          <p:cNvSpPr txBox="1"/>
          <p:nvPr/>
        </p:nvSpPr>
        <p:spPr>
          <a:xfrm>
            <a:off x="5143556" y="5749131"/>
            <a:ext cx="342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216" name="1"/>
          <p:cNvSpPr txBox="1"/>
          <p:nvPr/>
        </p:nvSpPr>
        <p:spPr>
          <a:xfrm>
            <a:off x="5655638" y="4941150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217" name="2"/>
          <p:cNvSpPr txBox="1"/>
          <p:nvPr/>
        </p:nvSpPr>
        <p:spPr>
          <a:xfrm>
            <a:off x="7121203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218" name="1"/>
          <p:cNvSpPr txBox="1"/>
          <p:nvPr/>
        </p:nvSpPr>
        <p:spPr>
          <a:xfrm>
            <a:off x="6246811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219" name="2"/>
          <p:cNvSpPr txBox="1"/>
          <p:nvPr/>
        </p:nvSpPr>
        <p:spPr>
          <a:xfrm>
            <a:off x="6176017" y="4426233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220" name="3"/>
          <p:cNvSpPr txBox="1"/>
          <p:nvPr/>
        </p:nvSpPr>
        <p:spPr>
          <a:xfrm>
            <a:off x="6695980" y="390281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221" name="3"/>
          <p:cNvSpPr txBox="1"/>
          <p:nvPr/>
        </p:nvSpPr>
        <p:spPr>
          <a:xfrm>
            <a:off x="7995596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222" name="4"/>
          <p:cNvSpPr txBox="1"/>
          <p:nvPr/>
        </p:nvSpPr>
        <p:spPr>
          <a:xfrm>
            <a:off x="7158694" y="3390666"/>
            <a:ext cx="31577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223" name="4"/>
          <p:cNvSpPr txBox="1"/>
          <p:nvPr/>
        </p:nvSpPr>
        <p:spPr>
          <a:xfrm>
            <a:off x="8844588" y="5749131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224" name="5"/>
          <p:cNvSpPr txBox="1"/>
          <p:nvPr/>
        </p:nvSpPr>
        <p:spPr>
          <a:xfrm>
            <a:off x="7706367" y="2867245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225" name="5"/>
          <p:cNvSpPr txBox="1"/>
          <p:nvPr/>
        </p:nvSpPr>
        <p:spPr>
          <a:xfrm>
            <a:off x="9720200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226" name="(m)"/>
          <p:cNvSpPr txBox="1"/>
          <p:nvPr/>
        </p:nvSpPr>
        <p:spPr>
          <a:xfrm>
            <a:off x="8020160" y="247762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1227" name="(m)"/>
          <p:cNvSpPr txBox="1"/>
          <p:nvPr/>
        </p:nvSpPr>
        <p:spPr>
          <a:xfrm>
            <a:off x="10328782" y="569157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1228" name="3m"/>
          <p:cNvSpPr txBox="1"/>
          <p:nvPr/>
        </p:nvSpPr>
        <p:spPr>
          <a:xfrm>
            <a:off x="9474982" y="2113472"/>
            <a:ext cx="598323" cy="406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3m</a:t>
            </a:r>
          </a:p>
        </p:txBody>
      </p:sp>
      <p:sp>
        <p:nvSpPr>
          <p:cNvPr id="1229" name="線"/>
          <p:cNvSpPr/>
          <p:nvPr/>
        </p:nvSpPr>
        <p:spPr>
          <a:xfrm flipV="1">
            <a:off x="6483599" y="3468996"/>
            <a:ext cx="490346" cy="49034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230" name="線"/>
          <p:cNvSpPr/>
          <p:nvPr/>
        </p:nvSpPr>
        <p:spPr>
          <a:xfrm flipV="1">
            <a:off x="5220153" y="3002492"/>
            <a:ext cx="1" cy="7119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231" name="線"/>
          <p:cNvSpPr/>
          <p:nvPr/>
        </p:nvSpPr>
        <p:spPr>
          <a:xfrm>
            <a:off x="7673578" y="6401196"/>
            <a:ext cx="723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232" name="B"/>
          <p:cNvSpPr txBox="1"/>
          <p:nvPr/>
        </p:nvSpPr>
        <p:spPr>
          <a:xfrm>
            <a:off x="9341407" y="3670759"/>
            <a:ext cx="3313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1233" name="E"/>
          <p:cNvSpPr txBox="1"/>
          <p:nvPr/>
        </p:nvSpPr>
        <p:spPr>
          <a:xfrm>
            <a:off x="9593600" y="837286"/>
            <a:ext cx="31028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E</a:t>
            </a:r>
          </a:p>
        </p:txBody>
      </p:sp>
      <p:sp>
        <p:nvSpPr>
          <p:cNvPr id="1234" name="円形"/>
          <p:cNvSpPr/>
          <p:nvPr/>
        </p:nvSpPr>
        <p:spPr>
          <a:xfrm>
            <a:off x="9295662" y="994741"/>
            <a:ext cx="116890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235" name="円形"/>
          <p:cNvSpPr/>
          <p:nvPr/>
        </p:nvSpPr>
        <p:spPr>
          <a:xfrm>
            <a:off x="5455784" y="562304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236" name="続きは同じようにやってごらんなさい"/>
          <p:cNvSpPr txBox="1"/>
          <p:nvPr/>
        </p:nvSpPr>
        <p:spPr>
          <a:xfrm>
            <a:off x="1063625" y="7956209"/>
            <a:ext cx="10877551" cy="736600"/>
          </a:xfrm>
          <a:prstGeom prst="rect">
            <a:avLst/>
          </a:prstGeom>
          <a:solidFill>
            <a:srgbClr val="FBFEC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続きは同じようにやってごらんなさい</a:t>
            </a:r>
          </a:p>
        </p:txBody>
      </p:sp>
      <p:sp>
        <p:nvSpPr>
          <p:cNvPr id="1237" name="円形"/>
          <p:cNvSpPr/>
          <p:nvPr/>
        </p:nvSpPr>
        <p:spPr>
          <a:xfrm>
            <a:off x="9263912" y="962991"/>
            <a:ext cx="180391" cy="180391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238" name="円形"/>
          <p:cNvSpPr/>
          <p:nvPr/>
        </p:nvSpPr>
        <p:spPr>
          <a:xfrm>
            <a:off x="9263912" y="3529071"/>
            <a:ext cx="180391" cy="180391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239" name="線"/>
          <p:cNvSpPr/>
          <p:nvPr/>
        </p:nvSpPr>
        <p:spPr>
          <a:xfrm flipV="1">
            <a:off x="7207929" y="3658243"/>
            <a:ext cx="2077177" cy="2077177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240" name="点Ａをもとにして，…"/>
          <p:cNvSpPr txBox="1"/>
          <p:nvPr/>
        </p:nvSpPr>
        <p:spPr>
          <a:xfrm>
            <a:off x="786580" y="2120900"/>
            <a:ext cx="4268928" cy="233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　点Ａをもとにして，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点Ｅの位置を，横と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たての長さと高さで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表しましょう。</a:t>
            </a:r>
          </a:p>
        </p:txBody>
      </p:sp>
      <p:sp>
        <p:nvSpPr>
          <p:cNvPr id="1241" name="１"/>
          <p:cNvSpPr/>
          <p:nvPr/>
        </p:nvSpPr>
        <p:spPr>
          <a:xfrm>
            <a:off x="544870" y="2144251"/>
            <a:ext cx="612546" cy="61254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１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7" name="グループ"/>
          <p:cNvGrpSpPr/>
          <p:nvPr/>
        </p:nvGrpSpPr>
        <p:grpSpPr>
          <a:xfrm>
            <a:off x="5549658" y="2027797"/>
            <a:ext cx="6859096" cy="3692325"/>
            <a:chOff x="0" y="0"/>
            <a:chExt cx="6859095" cy="3692324"/>
          </a:xfrm>
        </p:grpSpPr>
        <p:sp>
          <p:nvSpPr>
            <p:cNvPr id="1244" name="線"/>
            <p:cNvSpPr/>
            <p:nvPr/>
          </p:nvSpPr>
          <p:spPr>
            <a:xfrm flipV="1">
              <a:off x="-1" y="-1"/>
              <a:ext cx="2" cy="3692325"/>
            </a:xfrm>
            <a:prstGeom prst="line">
              <a:avLst/>
            </a:prstGeom>
            <a:noFill/>
            <a:ln w="25400" cap="flat">
              <a:solidFill>
                <a:srgbClr val="29BCE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245" name="線"/>
            <p:cNvSpPr/>
            <p:nvPr/>
          </p:nvSpPr>
          <p:spPr>
            <a:xfrm>
              <a:off x="0" y="3692323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246" name="線"/>
            <p:cNvSpPr/>
            <p:nvPr/>
          </p:nvSpPr>
          <p:spPr>
            <a:xfrm>
              <a:off x="2563554" y="1099865"/>
              <a:ext cx="4295542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247" name="線"/>
            <p:cNvSpPr/>
            <p:nvPr/>
          </p:nvSpPr>
          <p:spPr>
            <a:xfrm flipV="1">
              <a:off x="4292846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248" name="線"/>
            <p:cNvSpPr/>
            <p:nvPr/>
          </p:nvSpPr>
          <p:spPr>
            <a:xfrm flipV="1">
              <a:off x="3432470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249" name="線"/>
            <p:cNvSpPr/>
            <p:nvPr/>
          </p:nvSpPr>
          <p:spPr>
            <a:xfrm flipV="1">
              <a:off x="2595457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250" name="線"/>
            <p:cNvSpPr/>
            <p:nvPr/>
          </p:nvSpPr>
          <p:spPr>
            <a:xfrm flipV="1">
              <a:off x="1720009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251" name="線"/>
            <p:cNvSpPr/>
            <p:nvPr/>
          </p:nvSpPr>
          <p:spPr>
            <a:xfrm flipV="1">
              <a:off x="868916" y="1099865"/>
              <a:ext cx="2557709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252" name="線"/>
            <p:cNvSpPr/>
            <p:nvPr/>
          </p:nvSpPr>
          <p:spPr>
            <a:xfrm flipV="1">
              <a:off x="20359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253" name="線"/>
            <p:cNvSpPr/>
            <p:nvPr/>
          </p:nvSpPr>
          <p:spPr>
            <a:xfrm>
              <a:off x="2076939" y="1600387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254" name="線"/>
            <p:cNvSpPr/>
            <p:nvPr/>
          </p:nvSpPr>
          <p:spPr>
            <a:xfrm>
              <a:off x="1555802" y="2118025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255" name="線"/>
            <p:cNvSpPr/>
            <p:nvPr/>
          </p:nvSpPr>
          <p:spPr>
            <a:xfrm>
              <a:off x="1063956" y="2635663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256" name="線"/>
            <p:cNvSpPr/>
            <p:nvPr/>
          </p:nvSpPr>
          <p:spPr>
            <a:xfrm>
              <a:off x="529563" y="3153301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258" name="円形"/>
          <p:cNvSpPr/>
          <p:nvPr/>
        </p:nvSpPr>
        <p:spPr>
          <a:xfrm>
            <a:off x="9295662" y="3560822"/>
            <a:ext cx="116890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259" name="円形"/>
          <p:cNvSpPr/>
          <p:nvPr/>
        </p:nvSpPr>
        <p:spPr>
          <a:xfrm>
            <a:off x="5506584" y="5661140"/>
            <a:ext cx="116889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260" name="線"/>
          <p:cNvSpPr/>
          <p:nvPr/>
        </p:nvSpPr>
        <p:spPr>
          <a:xfrm>
            <a:off x="9229354" y="2774610"/>
            <a:ext cx="2495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261" name="線"/>
          <p:cNvSpPr/>
          <p:nvPr/>
        </p:nvSpPr>
        <p:spPr>
          <a:xfrm>
            <a:off x="9229354" y="1936770"/>
            <a:ext cx="2495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295" name="接続の線"/>
          <p:cNvSpPr/>
          <p:nvPr/>
        </p:nvSpPr>
        <p:spPr>
          <a:xfrm>
            <a:off x="9354211" y="1100953"/>
            <a:ext cx="334235" cy="2573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8" h="21600" fill="norm" stroke="1" extrusionOk="0">
                <a:moveTo>
                  <a:pt x="0" y="21600"/>
                </a:moveTo>
                <a:cubicBezTo>
                  <a:pt x="21125" y="14262"/>
                  <a:pt x="21600" y="7062"/>
                  <a:pt x="1425" y="0"/>
                </a:cubicBezTo>
              </a:path>
            </a:pathLst>
          </a:cu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263" name="線"/>
          <p:cNvSpPr/>
          <p:nvPr/>
        </p:nvSpPr>
        <p:spPr>
          <a:xfrm flipV="1">
            <a:off x="9354107" y="1021564"/>
            <a:ext cx="1" cy="2590217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264" name="たて"/>
          <p:cNvSpPr txBox="1"/>
          <p:nvPr/>
        </p:nvSpPr>
        <p:spPr>
          <a:xfrm>
            <a:off x="6614715" y="2979794"/>
            <a:ext cx="723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たて</a:t>
            </a:r>
          </a:p>
        </p:txBody>
      </p:sp>
      <p:sp>
        <p:nvSpPr>
          <p:cNvPr id="1265" name="横"/>
          <p:cNvSpPr txBox="1"/>
          <p:nvPr/>
        </p:nvSpPr>
        <p:spPr>
          <a:xfrm>
            <a:off x="8506618" y="6223396"/>
            <a:ext cx="4191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横</a:t>
            </a:r>
          </a:p>
        </p:txBody>
      </p:sp>
      <p:sp>
        <p:nvSpPr>
          <p:cNvPr id="1266" name="高さ"/>
          <p:cNvSpPr txBox="1"/>
          <p:nvPr/>
        </p:nvSpPr>
        <p:spPr>
          <a:xfrm>
            <a:off x="5016954" y="2162118"/>
            <a:ext cx="4064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高さ</a:t>
            </a:r>
          </a:p>
        </p:txBody>
      </p:sp>
      <p:sp>
        <p:nvSpPr>
          <p:cNvPr id="1267" name="A"/>
          <p:cNvSpPr txBox="1"/>
          <p:nvPr/>
        </p:nvSpPr>
        <p:spPr>
          <a:xfrm>
            <a:off x="5143556" y="5749131"/>
            <a:ext cx="342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268" name="1"/>
          <p:cNvSpPr txBox="1"/>
          <p:nvPr/>
        </p:nvSpPr>
        <p:spPr>
          <a:xfrm>
            <a:off x="5655638" y="4941150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269" name="2"/>
          <p:cNvSpPr txBox="1"/>
          <p:nvPr/>
        </p:nvSpPr>
        <p:spPr>
          <a:xfrm>
            <a:off x="7121203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270" name="1"/>
          <p:cNvSpPr txBox="1"/>
          <p:nvPr/>
        </p:nvSpPr>
        <p:spPr>
          <a:xfrm>
            <a:off x="6246811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271" name="2"/>
          <p:cNvSpPr txBox="1"/>
          <p:nvPr/>
        </p:nvSpPr>
        <p:spPr>
          <a:xfrm>
            <a:off x="6176017" y="4426233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272" name="3"/>
          <p:cNvSpPr txBox="1"/>
          <p:nvPr/>
        </p:nvSpPr>
        <p:spPr>
          <a:xfrm>
            <a:off x="6695980" y="390281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273" name="3"/>
          <p:cNvSpPr txBox="1"/>
          <p:nvPr/>
        </p:nvSpPr>
        <p:spPr>
          <a:xfrm>
            <a:off x="7995596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274" name="4"/>
          <p:cNvSpPr txBox="1"/>
          <p:nvPr/>
        </p:nvSpPr>
        <p:spPr>
          <a:xfrm>
            <a:off x="7158694" y="3390666"/>
            <a:ext cx="31577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275" name="4"/>
          <p:cNvSpPr txBox="1"/>
          <p:nvPr/>
        </p:nvSpPr>
        <p:spPr>
          <a:xfrm>
            <a:off x="8844588" y="5749131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276" name="5"/>
          <p:cNvSpPr txBox="1"/>
          <p:nvPr/>
        </p:nvSpPr>
        <p:spPr>
          <a:xfrm>
            <a:off x="7706367" y="2867245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277" name="5"/>
          <p:cNvSpPr txBox="1"/>
          <p:nvPr/>
        </p:nvSpPr>
        <p:spPr>
          <a:xfrm>
            <a:off x="9720200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278" name="(m)"/>
          <p:cNvSpPr txBox="1"/>
          <p:nvPr/>
        </p:nvSpPr>
        <p:spPr>
          <a:xfrm>
            <a:off x="8020160" y="247762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1279" name="(m)"/>
          <p:cNvSpPr txBox="1"/>
          <p:nvPr/>
        </p:nvSpPr>
        <p:spPr>
          <a:xfrm>
            <a:off x="10328782" y="569157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1280" name="3m"/>
          <p:cNvSpPr txBox="1"/>
          <p:nvPr/>
        </p:nvSpPr>
        <p:spPr>
          <a:xfrm>
            <a:off x="9474982" y="2113472"/>
            <a:ext cx="598323" cy="406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3m</a:t>
            </a:r>
          </a:p>
        </p:txBody>
      </p:sp>
      <p:sp>
        <p:nvSpPr>
          <p:cNvPr id="1281" name="線"/>
          <p:cNvSpPr/>
          <p:nvPr/>
        </p:nvSpPr>
        <p:spPr>
          <a:xfrm flipV="1">
            <a:off x="6483599" y="3468996"/>
            <a:ext cx="490346" cy="49034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282" name="線"/>
          <p:cNvSpPr/>
          <p:nvPr/>
        </p:nvSpPr>
        <p:spPr>
          <a:xfrm flipV="1">
            <a:off x="5220153" y="3002492"/>
            <a:ext cx="1" cy="7119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283" name="線"/>
          <p:cNvSpPr/>
          <p:nvPr/>
        </p:nvSpPr>
        <p:spPr>
          <a:xfrm>
            <a:off x="7673578" y="6401196"/>
            <a:ext cx="723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284" name="B"/>
          <p:cNvSpPr txBox="1"/>
          <p:nvPr/>
        </p:nvSpPr>
        <p:spPr>
          <a:xfrm>
            <a:off x="9341407" y="3670759"/>
            <a:ext cx="3313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1285" name="E"/>
          <p:cNvSpPr txBox="1"/>
          <p:nvPr/>
        </p:nvSpPr>
        <p:spPr>
          <a:xfrm>
            <a:off x="9593600" y="837286"/>
            <a:ext cx="31028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E</a:t>
            </a:r>
          </a:p>
        </p:txBody>
      </p:sp>
      <p:sp>
        <p:nvSpPr>
          <p:cNvPr id="1286" name="円形"/>
          <p:cNvSpPr/>
          <p:nvPr/>
        </p:nvSpPr>
        <p:spPr>
          <a:xfrm>
            <a:off x="9295662" y="994741"/>
            <a:ext cx="116890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287" name="円形"/>
          <p:cNvSpPr/>
          <p:nvPr/>
        </p:nvSpPr>
        <p:spPr>
          <a:xfrm>
            <a:off x="5455784" y="562304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288" name="続きは同じようにやってごらんなさい"/>
          <p:cNvSpPr txBox="1"/>
          <p:nvPr/>
        </p:nvSpPr>
        <p:spPr>
          <a:xfrm>
            <a:off x="1063625" y="7956209"/>
            <a:ext cx="10877551" cy="736600"/>
          </a:xfrm>
          <a:prstGeom prst="rect">
            <a:avLst/>
          </a:prstGeom>
          <a:solidFill>
            <a:srgbClr val="FBFEC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続きは同じようにやってごらんなさい</a:t>
            </a:r>
          </a:p>
        </p:txBody>
      </p:sp>
      <p:sp>
        <p:nvSpPr>
          <p:cNvPr id="1289" name="円形"/>
          <p:cNvSpPr/>
          <p:nvPr/>
        </p:nvSpPr>
        <p:spPr>
          <a:xfrm>
            <a:off x="9263912" y="962991"/>
            <a:ext cx="180391" cy="180391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290" name="円形"/>
          <p:cNvSpPr/>
          <p:nvPr/>
        </p:nvSpPr>
        <p:spPr>
          <a:xfrm>
            <a:off x="9263912" y="3529071"/>
            <a:ext cx="180391" cy="180391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291" name="線"/>
          <p:cNvSpPr/>
          <p:nvPr/>
        </p:nvSpPr>
        <p:spPr>
          <a:xfrm flipV="1">
            <a:off x="7207929" y="3658243"/>
            <a:ext cx="2077177" cy="2077177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292" name="円形"/>
          <p:cNvSpPr/>
          <p:nvPr/>
        </p:nvSpPr>
        <p:spPr>
          <a:xfrm>
            <a:off x="7035839" y="5712274"/>
            <a:ext cx="485282" cy="480115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293" name="点Ａをもとにして，…"/>
          <p:cNvSpPr txBox="1"/>
          <p:nvPr/>
        </p:nvSpPr>
        <p:spPr>
          <a:xfrm>
            <a:off x="786580" y="2120900"/>
            <a:ext cx="4268928" cy="233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　点Ａをもとにして，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点Ｅの位置を，横と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たての長さと高さで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表しましょう。</a:t>
            </a:r>
          </a:p>
        </p:txBody>
      </p:sp>
      <p:sp>
        <p:nvSpPr>
          <p:cNvPr id="1294" name="１"/>
          <p:cNvSpPr/>
          <p:nvPr/>
        </p:nvSpPr>
        <p:spPr>
          <a:xfrm>
            <a:off x="544870" y="2144251"/>
            <a:ext cx="612546" cy="61254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１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" name="グループ"/>
          <p:cNvGrpSpPr/>
          <p:nvPr/>
        </p:nvGrpSpPr>
        <p:grpSpPr>
          <a:xfrm>
            <a:off x="5549658" y="2027797"/>
            <a:ext cx="6859096" cy="3692325"/>
            <a:chOff x="0" y="0"/>
            <a:chExt cx="6859095" cy="3692324"/>
          </a:xfrm>
        </p:grpSpPr>
        <p:sp>
          <p:nvSpPr>
            <p:cNvPr id="1297" name="線"/>
            <p:cNvSpPr/>
            <p:nvPr/>
          </p:nvSpPr>
          <p:spPr>
            <a:xfrm flipV="1">
              <a:off x="-1" y="-1"/>
              <a:ext cx="2" cy="3692325"/>
            </a:xfrm>
            <a:prstGeom prst="line">
              <a:avLst/>
            </a:prstGeom>
            <a:noFill/>
            <a:ln w="25400" cap="flat">
              <a:solidFill>
                <a:srgbClr val="29BCE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298" name="線"/>
            <p:cNvSpPr/>
            <p:nvPr/>
          </p:nvSpPr>
          <p:spPr>
            <a:xfrm>
              <a:off x="0" y="3692323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299" name="線"/>
            <p:cNvSpPr/>
            <p:nvPr/>
          </p:nvSpPr>
          <p:spPr>
            <a:xfrm>
              <a:off x="2563554" y="1099865"/>
              <a:ext cx="4295542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00" name="線"/>
            <p:cNvSpPr/>
            <p:nvPr/>
          </p:nvSpPr>
          <p:spPr>
            <a:xfrm flipV="1">
              <a:off x="4292846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01" name="線"/>
            <p:cNvSpPr/>
            <p:nvPr/>
          </p:nvSpPr>
          <p:spPr>
            <a:xfrm flipV="1">
              <a:off x="3432470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02" name="線"/>
            <p:cNvSpPr/>
            <p:nvPr/>
          </p:nvSpPr>
          <p:spPr>
            <a:xfrm flipV="1">
              <a:off x="2595457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03" name="線"/>
            <p:cNvSpPr/>
            <p:nvPr/>
          </p:nvSpPr>
          <p:spPr>
            <a:xfrm flipV="1">
              <a:off x="1720009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04" name="線"/>
            <p:cNvSpPr/>
            <p:nvPr/>
          </p:nvSpPr>
          <p:spPr>
            <a:xfrm flipV="1">
              <a:off x="868916" y="1099865"/>
              <a:ext cx="2557709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05" name="線"/>
            <p:cNvSpPr/>
            <p:nvPr/>
          </p:nvSpPr>
          <p:spPr>
            <a:xfrm flipV="1">
              <a:off x="20359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06" name="線"/>
            <p:cNvSpPr/>
            <p:nvPr/>
          </p:nvSpPr>
          <p:spPr>
            <a:xfrm>
              <a:off x="2076939" y="1600387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07" name="線"/>
            <p:cNvSpPr/>
            <p:nvPr/>
          </p:nvSpPr>
          <p:spPr>
            <a:xfrm>
              <a:off x="1555802" y="2118025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08" name="線"/>
            <p:cNvSpPr/>
            <p:nvPr/>
          </p:nvSpPr>
          <p:spPr>
            <a:xfrm>
              <a:off x="1063956" y="2635663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09" name="線"/>
            <p:cNvSpPr/>
            <p:nvPr/>
          </p:nvSpPr>
          <p:spPr>
            <a:xfrm>
              <a:off x="529563" y="3153301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311" name="円形"/>
          <p:cNvSpPr/>
          <p:nvPr/>
        </p:nvSpPr>
        <p:spPr>
          <a:xfrm>
            <a:off x="9295662" y="3560822"/>
            <a:ext cx="116890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312" name="円形"/>
          <p:cNvSpPr/>
          <p:nvPr/>
        </p:nvSpPr>
        <p:spPr>
          <a:xfrm>
            <a:off x="5506584" y="5661140"/>
            <a:ext cx="116889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313" name="線"/>
          <p:cNvSpPr/>
          <p:nvPr/>
        </p:nvSpPr>
        <p:spPr>
          <a:xfrm>
            <a:off x="9229354" y="2774610"/>
            <a:ext cx="2495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14" name="線"/>
          <p:cNvSpPr/>
          <p:nvPr/>
        </p:nvSpPr>
        <p:spPr>
          <a:xfrm>
            <a:off x="9229354" y="1936770"/>
            <a:ext cx="2495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49" name="接続の線"/>
          <p:cNvSpPr/>
          <p:nvPr/>
        </p:nvSpPr>
        <p:spPr>
          <a:xfrm>
            <a:off x="9354211" y="1100953"/>
            <a:ext cx="334235" cy="2573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8" h="21600" fill="norm" stroke="1" extrusionOk="0">
                <a:moveTo>
                  <a:pt x="0" y="21600"/>
                </a:moveTo>
                <a:cubicBezTo>
                  <a:pt x="21125" y="14262"/>
                  <a:pt x="21600" y="7062"/>
                  <a:pt x="1425" y="0"/>
                </a:cubicBezTo>
              </a:path>
            </a:pathLst>
          </a:cu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316" name="線"/>
          <p:cNvSpPr/>
          <p:nvPr/>
        </p:nvSpPr>
        <p:spPr>
          <a:xfrm flipV="1">
            <a:off x="9354107" y="1021564"/>
            <a:ext cx="1" cy="2590217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17" name="たて"/>
          <p:cNvSpPr txBox="1"/>
          <p:nvPr/>
        </p:nvSpPr>
        <p:spPr>
          <a:xfrm>
            <a:off x="6614715" y="2979794"/>
            <a:ext cx="723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たて</a:t>
            </a:r>
          </a:p>
        </p:txBody>
      </p:sp>
      <p:sp>
        <p:nvSpPr>
          <p:cNvPr id="1318" name="横"/>
          <p:cNvSpPr txBox="1"/>
          <p:nvPr/>
        </p:nvSpPr>
        <p:spPr>
          <a:xfrm>
            <a:off x="8506618" y="6223396"/>
            <a:ext cx="4191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横</a:t>
            </a:r>
          </a:p>
        </p:txBody>
      </p:sp>
      <p:sp>
        <p:nvSpPr>
          <p:cNvPr id="1319" name="高さ"/>
          <p:cNvSpPr txBox="1"/>
          <p:nvPr/>
        </p:nvSpPr>
        <p:spPr>
          <a:xfrm>
            <a:off x="5016954" y="2162118"/>
            <a:ext cx="4064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高さ</a:t>
            </a:r>
          </a:p>
        </p:txBody>
      </p:sp>
      <p:sp>
        <p:nvSpPr>
          <p:cNvPr id="1320" name="A"/>
          <p:cNvSpPr txBox="1"/>
          <p:nvPr/>
        </p:nvSpPr>
        <p:spPr>
          <a:xfrm>
            <a:off x="5143556" y="5749131"/>
            <a:ext cx="342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321" name="1"/>
          <p:cNvSpPr txBox="1"/>
          <p:nvPr/>
        </p:nvSpPr>
        <p:spPr>
          <a:xfrm>
            <a:off x="5655638" y="4941150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322" name="2"/>
          <p:cNvSpPr txBox="1"/>
          <p:nvPr/>
        </p:nvSpPr>
        <p:spPr>
          <a:xfrm>
            <a:off x="7121203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323" name="1"/>
          <p:cNvSpPr txBox="1"/>
          <p:nvPr/>
        </p:nvSpPr>
        <p:spPr>
          <a:xfrm>
            <a:off x="6246811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324" name="2"/>
          <p:cNvSpPr txBox="1"/>
          <p:nvPr/>
        </p:nvSpPr>
        <p:spPr>
          <a:xfrm>
            <a:off x="6176017" y="4426233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325" name="3"/>
          <p:cNvSpPr txBox="1"/>
          <p:nvPr/>
        </p:nvSpPr>
        <p:spPr>
          <a:xfrm>
            <a:off x="6695980" y="390281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326" name="3"/>
          <p:cNvSpPr txBox="1"/>
          <p:nvPr/>
        </p:nvSpPr>
        <p:spPr>
          <a:xfrm>
            <a:off x="7995596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327" name="4"/>
          <p:cNvSpPr txBox="1"/>
          <p:nvPr/>
        </p:nvSpPr>
        <p:spPr>
          <a:xfrm>
            <a:off x="7158694" y="3390666"/>
            <a:ext cx="31577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328" name="4"/>
          <p:cNvSpPr txBox="1"/>
          <p:nvPr/>
        </p:nvSpPr>
        <p:spPr>
          <a:xfrm>
            <a:off x="8844588" y="5749131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329" name="5"/>
          <p:cNvSpPr txBox="1"/>
          <p:nvPr/>
        </p:nvSpPr>
        <p:spPr>
          <a:xfrm>
            <a:off x="7706367" y="2867245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330" name="5"/>
          <p:cNvSpPr txBox="1"/>
          <p:nvPr/>
        </p:nvSpPr>
        <p:spPr>
          <a:xfrm>
            <a:off x="9720200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331" name="(m)"/>
          <p:cNvSpPr txBox="1"/>
          <p:nvPr/>
        </p:nvSpPr>
        <p:spPr>
          <a:xfrm>
            <a:off x="8020160" y="247762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1332" name="(m)"/>
          <p:cNvSpPr txBox="1"/>
          <p:nvPr/>
        </p:nvSpPr>
        <p:spPr>
          <a:xfrm>
            <a:off x="10328782" y="569157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1333" name="3m"/>
          <p:cNvSpPr txBox="1"/>
          <p:nvPr/>
        </p:nvSpPr>
        <p:spPr>
          <a:xfrm>
            <a:off x="9474982" y="2113472"/>
            <a:ext cx="598323" cy="406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3m</a:t>
            </a:r>
          </a:p>
        </p:txBody>
      </p:sp>
      <p:sp>
        <p:nvSpPr>
          <p:cNvPr id="1334" name="線"/>
          <p:cNvSpPr/>
          <p:nvPr/>
        </p:nvSpPr>
        <p:spPr>
          <a:xfrm flipV="1">
            <a:off x="6483599" y="3468996"/>
            <a:ext cx="490346" cy="49034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35" name="線"/>
          <p:cNvSpPr/>
          <p:nvPr/>
        </p:nvSpPr>
        <p:spPr>
          <a:xfrm flipV="1">
            <a:off x="5220153" y="3002492"/>
            <a:ext cx="1" cy="7119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36" name="線"/>
          <p:cNvSpPr/>
          <p:nvPr/>
        </p:nvSpPr>
        <p:spPr>
          <a:xfrm>
            <a:off x="7673578" y="6401196"/>
            <a:ext cx="723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37" name="B"/>
          <p:cNvSpPr txBox="1"/>
          <p:nvPr/>
        </p:nvSpPr>
        <p:spPr>
          <a:xfrm>
            <a:off x="9341407" y="3670759"/>
            <a:ext cx="3313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1338" name="E"/>
          <p:cNvSpPr txBox="1"/>
          <p:nvPr/>
        </p:nvSpPr>
        <p:spPr>
          <a:xfrm>
            <a:off x="9593600" y="837286"/>
            <a:ext cx="31028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E</a:t>
            </a:r>
          </a:p>
        </p:txBody>
      </p:sp>
      <p:sp>
        <p:nvSpPr>
          <p:cNvPr id="1339" name="円形"/>
          <p:cNvSpPr/>
          <p:nvPr/>
        </p:nvSpPr>
        <p:spPr>
          <a:xfrm>
            <a:off x="9295662" y="994741"/>
            <a:ext cx="116890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340" name="円形"/>
          <p:cNvSpPr/>
          <p:nvPr/>
        </p:nvSpPr>
        <p:spPr>
          <a:xfrm>
            <a:off x="5455784" y="562304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341" name="円形"/>
          <p:cNvSpPr/>
          <p:nvPr/>
        </p:nvSpPr>
        <p:spPr>
          <a:xfrm>
            <a:off x="9263912" y="962991"/>
            <a:ext cx="180391" cy="180391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342" name="円形"/>
          <p:cNvSpPr/>
          <p:nvPr/>
        </p:nvSpPr>
        <p:spPr>
          <a:xfrm>
            <a:off x="9263912" y="3529071"/>
            <a:ext cx="180391" cy="180391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343" name="線"/>
          <p:cNvSpPr/>
          <p:nvPr/>
        </p:nvSpPr>
        <p:spPr>
          <a:xfrm flipV="1">
            <a:off x="7207929" y="3658243"/>
            <a:ext cx="2077177" cy="2077177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44" name="円形"/>
          <p:cNvSpPr/>
          <p:nvPr/>
        </p:nvSpPr>
        <p:spPr>
          <a:xfrm>
            <a:off x="7035839" y="5712274"/>
            <a:ext cx="485282" cy="480115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345" name="線"/>
          <p:cNvSpPr/>
          <p:nvPr/>
        </p:nvSpPr>
        <p:spPr>
          <a:xfrm flipH="1">
            <a:off x="5529696" y="5697798"/>
            <a:ext cx="1748785" cy="1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46" name="続きは同じようにやってごらんなさい"/>
          <p:cNvSpPr txBox="1"/>
          <p:nvPr/>
        </p:nvSpPr>
        <p:spPr>
          <a:xfrm>
            <a:off x="1063625" y="7956209"/>
            <a:ext cx="10877551" cy="736600"/>
          </a:xfrm>
          <a:prstGeom prst="rect">
            <a:avLst/>
          </a:prstGeom>
          <a:solidFill>
            <a:srgbClr val="FBFEC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続きは同じようにやってごらんなさい</a:t>
            </a:r>
          </a:p>
        </p:txBody>
      </p:sp>
      <p:sp>
        <p:nvSpPr>
          <p:cNvPr id="1347" name="点Ａをもとにして，…"/>
          <p:cNvSpPr txBox="1"/>
          <p:nvPr/>
        </p:nvSpPr>
        <p:spPr>
          <a:xfrm>
            <a:off x="786580" y="2120900"/>
            <a:ext cx="4268928" cy="233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　点Ａをもとにして，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点Ｅの位置を，横と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たての長さと高さで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表しましょう。</a:t>
            </a:r>
          </a:p>
        </p:txBody>
      </p:sp>
      <p:sp>
        <p:nvSpPr>
          <p:cNvPr id="1348" name="１"/>
          <p:cNvSpPr/>
          <p:nvPr/>
        </p:nvSpPr>
        <p:spPr>
          <a:xfrm>
            <a:off x="544870" y="2144251"/>
            <a:ext cx="612546" cy="61254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１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位置・座標（解像度高・トリミング）.jpg" descr="位置・座標（解像度高・トリミング）.jpg"/>
          <p:cNvPicPr>
            <a:picLocks noChangeAspect="1"/>
          </p:cNvPicPr>
          <p:nvPr/>
        </p:nvPicPr>
        <p:blipFill>
          <a:blip r:embed="rId2">
            <a:extLst/>
          </a:blip>
          <a:srcRect l="0" t="24968" r="98795" b="24034"/>
          <a:stretch>
            <a:fillRect/>
          </a:stretch>
        </p:blipFill>
        <p:spPr>
          <a:xfrm>
            <a:off x="212290" y="2089"/>
            <a:ext cx="151543" cy="67126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6" name="グループ"/>
          <p:cNvGrpSpPr/>
          <p:nvPr/>
        </p:nvGrpSpPr>
        <p:grpSpPr>
          <a:xfrm>
            <a:off x="5549658" y="2027797"/>
            <a:ext cx="6859096" cy="3692325"/>
            <a:chOff x="0" y="0"/>
            <a:chExt cx="6859095" cy="3692324"/>
          </a:xfrm>
        </p:grpSpPr>
        <p:sp>
          <p:nvSpPr>
            <p:cNvPr id="173" name="線"/>
            <p:cNvSpPr/>
            <p:nvPr/>
          </p:nvSpPr>
          <p:spPr>
            <a:xfrm flipV="1">
              <a:off x="-1" y="-1"/>
              <a:ext cx="2" cy="3692325"/>
            </a:xfrm>
            <a:prstGeom prst="line">
              <a:avLst/>
            </a:prstGeom>
            <a:noFill/>
            <a:ln w="25400" cap="flat">
              <a:solidFill>
                <a:srgbClr val="29BCE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74" name="線"/>
            <p:cNvSpPr/>
            <p:nvPr/>
          </p:nvSpPr>
          <p:spPr>
            <a:xfrm>
              <a:off x="0" y="3692323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75" name="線"/>
            <p:cNvSpPr/>
            <p:nvPr/>
          </p:nvSpPr>
          <p:spPr>
            <a:xfrm>
              <a:off x="2563554" y="1099865"/>
              <a:ext cx="4295542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76" name="線"/>
            <p:cNvSpPr/>
            <p:nvPr/>
          </p:nvSpPr>
          <p:spPr>
            <a:xfrm flipV="1">
              <a:off x="4292846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77" name="線"/>
            <p:cNvSpPr/>
            <p:nvPr/>
          </p:nvSpPr>
          <p:spPr>
            <a:xfrm flipV="1">
              <a:off x="3432470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78" name="線"/>
            <p:cNvSpPr/>
            <p:nvPr/>
          </p:nvSpPr>
          <p:spPr>
            <a:xfrm flipV="1">
              <a:off x="2595457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79" name="線"/>
            <p:cNvSpPr/>
            <p:nvPr/>
          </p:nvSpPr>
          <p:spPr>
            <a:xfrm flipV="1">
              <a:off x="1720009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80" name="線"/>
            <p:cNvSpPr/>
            <p:nvPr/>
          </p:nvSpPr>
          <p:spPr>
            <a:xfrm flipV="1">
              <a:off x="868916" y="1099865"/>
              <a:ext cx="2557709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81" name="線"/>
            <p:cNvSpPr/>
            <p:nvPr/>
          </p:nvSpPr>
          <p:spPr>
            <a:xfrm flipV="1">
              <a:off x="20359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82" name="線"/>
            <p:cNvSpPr/>
            <p:nvPr/>
          </p:nvSpPr>
          <p:spPr>
            <a:xfrm>
              <a:off x="2076939" y="1600387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83" name="線"/>
            <p:cNvSpPr/>
            <p:nvPr/>
          </p:nvSpPr>
          <p:spPr>
            <a:xfrm>
              <a:off x="1555802" y="2118025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84" name="線"/>
            <p:cNvSpPr/>
            <p:nvPr/>
          </p:nvSpPr>
          <p:spPr>
            <a:xfrm>
              <a:off x="1063956" y="2635663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85" name="線"/>
            <p:cNvSpPr/>
            <p:nvPr/>
          </p:nvSpPr>
          <p:spPr>
            <a:xfrm>
              <a:off x="529563" y="3153301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87" name="円形"/>
          <p:cNvSpPr/>
          <p:nvPr/>
        </p:nvSpPr>
        <p:spPr>
          <a:xfrm>
            <a:off x="9295662" y="3560822"/>
            <a:ext cx="116890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88" name="円形"/>
          <p:cNvSpPr/>
          <p:nvPr/>
        </p:nvSpPr>
        <p:spPr>
          <a:xfrm>
            <a:off x="5506584" y="5661140"/>
            <a:ext cx="116889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89" name="たて"/>
          <p:cNvSpPr txBox="1"/>
          <p:nvPr/>
        </p:nvSpPr>
        <p:spPr>
          <a:xfrm>
            <a:off x="6614715" y="2979794"/>
            <a:ext cx="723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たて</a:t>
            </a:r>
          </a:p>
        </p:txBody>
      </p:sp>
      <p:sp>
        <p:nvSpPr>
          <p:cNvPr id="190" name="横"/>
          <p:cNvSpPr txBox="1"/>
          <p:nvPr/>
        </p:nvSpPr>
        <p:spPr>
          <a:xfrm>
            <a:off x="8506618" y="6223396"/>
            <a:ext cx="4191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横</a:t>
            </a:r>
          </a:p>
        </p:txBody>
      </p:sp>
      <p:sp>
        <p:nvSpPr>
          <p:cNvPr id="191" name="高さ"/>
          <p:cNvSpPr txBox="1"/>
          <p:nvPr/>
        </p:nvSpPr>
        <p:spPr>
          <a:xfrm>
            <a:off x="5016954" y="2162118"/>
            <a:ext cx="4064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高さ</a:t>
            </a:r>
          </a:p>
        </p:txBody>
      </p:sp>
      <p:sp>
        <p:nvSpPr>
          <p:cNvPr id="192" name="A"/>
          <p:cNvSpPr txBox="1"/>
          <p:nvPr/>
        </p:nvSpPr>
        <p:spPr>
          <a:xfrm>
            <a:off x="5143556" y="5749131"/>
            <a:ext cx="342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93" name="1"/>
          <p:cNvSpPr txBox="1"/>
          <p:nvPr/>
        </p:nvSpPr>
        <p:spPr>
          <a:xfrm>
            <a:off x="5655638" y="4941150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94" name="2"/>
          <p:cNvSpPr txBox="1"/>
          <p:nvPr/>
        </p:nvSpPr>
        <p:spPr>
          <a:xfrm>
            <a:off x="7121203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95" name="1"/>
          <p:cNvSpPr txBox="1"/>
          <p:nvPr/>
        </p:nvSpPr>
        <p:spPr>
          <a:xfrm>
            <a:off x="6246811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96" name="2"/>
          <p:cNvSpPr txBox="1"/>
          <p:nvPr/>
        </p:nvSpPr>
        <p:spPr>
          <a:xfrm>
            <a:off x="6176017" y="4426233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97" name="3"/>
          <p:cNvSpPr txBox="1"/>
          <p:nvPr/>
        </p:nvSpPr>
        <p:spPr>
          <a:xfrm>
            <a:off x="6695980" y="390281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98" name="3"/>
          <p:cNvSpPr txBox="1"/>
          <p:nvPr/>
        </p:nvSpPr>
        <p:spPr>
          <a:xfrm>
            <a:off x="7995596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99" name="4"/>
          <p:cNvSpPr txBox="1"/>
          <p:nvPr/>
        </p:nvSpPr>
        <p:spPr>
          <a:xfrm>
            <a:off x="7158694" y="3390666"/>
            <a:ext cx="31577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200" name="4"/>
          <p:cNvSpPr txBox="1"/>
          <p:nvPr/>
        </p:nvSpPr>
        <p:spPr>
          <a:xfrm>
            <a:off x="8844588" y="5749131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201" name="5"/>
          <p:cNvSpPr txBox="1"/>
          <p:nvPr/>
        </p:nvSpPr>
        <p:spPr>
          <a:xfrm>
            <a:off x="7706367" y="2867245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202" name="5"/>
          <p:cNvSpPr txBox="1"/>
          <p:nvPr/>
        </p:nvSpPr>
        <p:spPr>
          <a:xfrm>
            <a:off x="9720200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203" name="(m)"/>
          <p:cNvSpPr txBox="1"/>
          <p:nvPr/>
        </p:nvSpPr>
        <p:spPr>
          <a:xfrm>
            <a:off x="8020160" y="247762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204" name="(m)"/>
          <p:cNvSpPr txBox="1"/>
          <p:nvPr/>
        </p:nvSpPr>
        <p:spPr>
          <a:xfrm>
            <a:off x="10328782" y="569157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205" name="線"/>
          <p:cNvSpPr/>
          <p:nvPr/>
        </p:nvSpPr>
        <p:spPr>
          <a:xfrm flipV="1">
            <a:off x="6483599" y="3468996"/>
            <a:ext cx="490346" cy="49034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6" name="線"/>
          <p:cNvSpPr/>
          <p:nvPr/>
        </p:nvSpPr>
        <p:spPr>
          <a:xfrm flipV="1">
            <a:off x="5220153" y="3002492"/>
            <a:ext cx="1" cy="7119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7" name="線"/>
          <p:cNvSpPr/>
          <p:nvPr/>
        </p:nvSpPr>
        <p:spPr>
          <a:xfrm>
            <a:off x="7673578" y="6401196"/>
            <a:ext cx="723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08" name="B"/>
          <p:cNvSpPr txBox="1"/>
          <p:nvPr/>
        </p:nvSpPr>
        <p:spPr>
          <a:xfrm>
            <a:off x="9341407" y="3670759"/>
            <a:ext cx="3313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B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4" name="グループ"/>
          <p:cNvGrpSpPr/>
          <p:nvPr/>
        </p:nvGrpSpPr>
        <p:grpSpPr>
          <a:xfrm>
            <a:off x="5549658" y="2027797"/>
            <a:ext cx="6859096" cy="3692325"/>
            <a:chOff x="0" y="0"/>
            <a:chExt cx="6859095" cy="3692324"/>
          </a:xfrm>
        </p:grpSpPr>
        <p:sp>
          <p:nvSpPr>
            <p:cNvPr id="1351" name="線"/>
            <p:cNvSpPr/>
            <p:nvPr/>
          </p:nvSpPr>
          <p:spPr>
            <a:xfrm flipV="1">
              <a:off x="-1" y="-1"/>
              <a:ext cx="2" cy="3692325"/>
            </a:xfrm>
            <a:prstGeom prst="line">
              <a:avLst/>
            </a:prstGeom>
            <a:noFill/>
            <a:ln w="25400" cap="flat">
              <a:solidFill>
                <a:srgbClr val="29BCE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52" name="線"/>
            <p:cNvSpPr/>
            <p:nvPr/>
          </p:nvSpPr>
          <p:spPr>
            <a:xfrm>
              <a:off x="0" y="3692323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53" name="線"/>
            <p:cNvSpPr/>
            <p:nvPr/>
          </p:nvSpPr>
          <p:spPr>
            <a:xfrm>
              <a:off x="2563554" y="1099865"/>
              <a:ext cx="4295542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54" name="線"/>
            <p:cNvSpPr/>
            <p:nvPr/>
          </p:nvSpPr>
          <p:spPr>
            <a:xfrm flipV="1">
              <a:off x="4292846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55" name="線"/>
            <p:cNvSpPr/>
            <p:nvPr/>
          </p:nvSpPr>
          <p:spPr>
            <a:xfrm flipV="1">
              <a:off x="3432470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56" name="線"/>
            <p:cNvSpPr/>
            <p:nvPr/>
          </p:nvSpPr>
          <p:spPr>
            <a:xfrm flipV="1">
              <a:off x="2595457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57" name="線"/>
            <p:cNvSpPr/>
            <p:nvPr/>
          </p:nvSpPr>
          <p:spPr>
            <a:xfrm flipV="1">
              <a:off x="1720009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58" name="線"/>
            <p:cNvSpPr/>
            <p:nvPr/>
          </p:nvSpPr>
          <p:spPr>
            <a:xfrm flipV="1">
              <a:off x="868916" y="1099865"/>
              <a:ext cx="2557709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59" name="線"/>
            <p:cNvSpPr/>
            <p:nvPr/>
          </p:nvSpPr>
          <p:spPr>
            <a:xfrm flipV="1">
              <a:off x="20359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60" name="線"/>
            <p:cNvSpPr/>
            <p:nvPr/>
          </p:nvSpPr>
          <p:spPr>
            <a:xfrm>
              <a:off x="2076939" y="1600387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61" name="線"/>
            <p:cNvSpPr/>
            <p:nvPr/>
          </p:nvSpPr>
          <p:spPr>
            <a:xfrm>
              <a:off x="1555802" y="2118025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62" name="線"/>
            <p:cNvSpPr/>
            <p:nvPr/>
          </p:nvSpPr>
          <p:spPr>
            <a:xfrm>
              <a:off x="1063956" y="2635663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363" name="線"/>
            <p:cNvSpPr/>
            <p:nvPr/>
          </p:nvSpPr>
          <p:spPr>
            <a:xfrm>
              <a:off x="529563" y="3153301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365" name="円形"/>
          <p:cNvSpPr/>
          <p:nvPr/>
        </p:nvSpPr>
        <p:spPr>
          <a:xfrm>
            <a:off x="9295662" y="3560822"/>
            <a:ext cx="116890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366" name="円形"/>
          <p:cNvSpPr/>
          <p:nvPr/>
        </p:nvSpPr>
        <p:spPr>
          <a:xfrm>
            <a:off x="5506584" y="5661140"/>
            <a:ext cx="116889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367" name="線"/>
          <p:cNvSpPr/>
          <p:nvPr/>
        </p:nvSpPr>
        <p:spPr>
          <a:xfrm>
            <a:off x="9229354" y="2774610"/>
            <a:ext cx="2495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68" name="線"/>
          <p:cNvSpPr/>
          <p:nvPr/>
        </p:nvSpPr>
        <p:spPr>
          <a:xfrm>
            <a:off x="9229354" y="1936770"/>
            <a:ext cx="2495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06" name="接続の線"/>
          <p:cNvSpPr/>
          <p:nvPr/>
        </p:nvSpPr>
        <p:spPr>
          <a:xfrm>
            <a:off x="9354211" y="1100953"/>
            <a:ext cx="334235" cy="2573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8" h="21600" fill="norm" stroke="1" extrusionOk="0">
                <a:moveTo>
                  <a:pt x="0" y="21600"/>
                </a:moveTo>
                <a:cubicBezTo>
                  <a:pt x="21125" y="14262"/>
                  <a:pt x="21600" y="7062"/>
                  <a:pt x="1425" y="0"/>
                </a:cubicBezTo>
              </a:path>
            </a:pathLst>
          </a:cu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370" name="線"/>
          <p:cNvSpPr/>
          <p:nvPr/>
        </p:nvSpPr>
        <p:spPr>
          <a:xfrm flipV="1">
            <a:off x="9354107" y="1021564"/>
            <a:ext cx="1" cy="2590217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71" name="たて"/>
          <p:cNvSpPr txBox="1"/>
          <p:nvPr/>
        </p:nvSpPr>
        <p:spPr>
          <a:xfrm>
            <a:off x="6614715" y="2979794"/>
            <a:ext cx="723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たて</a:t>
            </a:r>
          </a:p>
        </p:txBody>
      </p:sp>
      <p:sp>
        <p:nvSpPr>
          <p:cNvPr id="1372" name="横"/>
          <p:cNvSpPr txBox="1"/>
          <p:nvPr/>
        </p:nvSpPr>
        <p:spPr>
          <a:xfrm>
            <a:off x="8506618" y="6223396"/>
            <a:ext cx="4191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横</a:t>
            </a:r>
          </a:p>
        </p:txBody>
      </p:sp>
      <p:sp>
        <p:nvSpPr>
          <p:cNvPr id="1373" name="高さ"/>
          <p:cNvSpPr txBox="1"/>
          <p:nvPr/>
        </p:nvSpPr>
        <p:spPr>
          <a:xfrm>
            <a:off x="5016954" y="2162118"/>
            <a:ext cx="4064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高さ</a:t>
            </a:r>
          </a:p>
        </p:txBody>
      </p:sp>
      <p:sp>
        <p:nvSpPr>
          <p:cNvPr id="1374" name="A"/>
          <p:cNvSpPr txBox="1"/>
          <p:nvPr/>
        </p:nvSpPr>
        <p:spPr>
          <a:xfrm>
            <a:off x="5143556" y="5749131"/>
            <a:ext cx="342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375" name="1"/>
          <p:cNvSpPr txBox="1"/>
          <p:nvPr/>
        </p:nvSpPr>
        <p:spPr>
          <a:xfrm>
            <a:off x="5655638" y="4941150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376" name="2"/>
          <p:cNvSpPr txBox="1"/>
          <p:nvPr/>
        </p:nvSpPr>
        <p:spPr>
          <a:xfrm>
            <a:off x="7121203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377" name="1"/>
          <p:cNvSpPr txBox="1"/>
          <p:nvPr/>
        </p:nvSpPr>
        <p:spPr>
          <a:xfrm>
            <a:off x="6246811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378" name="2"/>
          <p:cNvSpPr txBox="1"/>
          <p:nvPr/>
        </p:nvSpPr>
        <p:spPr>
          <a:xfrm>
            <a:off x="6176017" y="4426233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379" name="3"/>
          <p:cNvSpPr txBox="1"/>
          <p:nvPr/>
        </p:nvSpPr>
        <p:spPr>
          <a:xfrm>
            <a:off x="6695980" y="390281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380" name="3"/>
          <p:cNvSpPr txBox="1"/>
          <p:nvPr/>
        </p:nvSpPr>
        <p:spPr>
          <a:xfrm>
            <a:off x="7995596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381" name="4"/>
          <p:cNvSpPr txBox="1"/>
          <p:nvPr/>
        </p:nvSpPr>
        <p:spPr>
          <a:xfrm>
            <a:off x="7158694" y="3390666"/>
            <a:ext cx="31577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382" name="4"/>
          <p:cNvSpPr txBox="1"/>
          <p:nvPr/>
        </p:nvSpPr>
        <p:spPr>
          <a:xfrm>
            <a:off x="8844588" y="5749131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383" name="5"/>
          <p:cNvSpPr txBox="1"/>
          <p:nvPr/>
        </p:nvSpPr>
        <p:spPr>
          <a:xfrm>
            <a:off x="7706367" y="2867245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384" name="5"/>
          <p:cNvSpPr txBox="1"/>
          <p:nvPr/>
        </p:nvSpPr>
        <p:spPr>
          <a:xfrm>
            <a:off x="9720200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385" name="(m)"/>
          <p:cNvSpPr txBox="1"/>
          <p:nvPr/>
        </p:nvSpPr>
        <p:spPr>
          <a:xfrm>
            <a:off x="8020160" y="247762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1386" name="(m)"/>
          <p:cNvSpPr txBox="1"/>
          <p:nvPr/>
        </p:nvSpPr>
        <p:spPr>
          <a:xfrm>
            <a:off x="10328782" y="569157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1387" name="3m"/>
          <p:cNvSpPr txBox="1"/>
          <p:nvPr/>
        </p:nvSpPr>
        <p:spPr>
          <a:xfrm>
            <a:off x="9474982" y="2113472"/>
            <a:ext cx="598323" cy="406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3m</a:t>
            </a:r>
          </a:p>
        </p:txBody>
      </p:sp>
      <p:sp>
        <p:nvSpPr>
          <p:cNvPr id="1388" name="線"/>
          <p:cNvSpPr/>
          <p:nvPr/>
        </p:nvSpPr>
        <p:spPr>
          <a:xfrm flipV="1">
            <a:off x="6483599" y="3468996"/>
            <a:ext cx="490346" cy="49034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89" name="線"/>
          <p:cNvSpPr/>
          <p:nvPr/>
        </p:nvSpPr>
        <p:spPr>
          <a:xfrm flipV="1">
            <a:off x="5220153" y="3002492"/>
            <a:ext cx="1" cy="7119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90" name="線"/>
          <p:cNvSpPr/>
          <p:nvPr/>
        </p:nvSpPr>
        <p:spPr>
          <a:xfrm>
            <a:off x="7673578" y="6401196"/>
            <a:ext cx="723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91" name="B"/>
          <p:cNvSpPr txBox="1"/>
          <p:nvPr/>
        </p:nvSpPr>
        <p:spPr>
          <a:xfrm>
            <a:off x="9341407" y="3670759"/>
            <a:ext cx="3313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1392" name="E"/>
          <p:cNvSpPr txBox="1"/>
          <p:nvPr/>
        </p:nvSpPr>
        <p:spPr>
          <a:xfrm>
            <a:off x="9593600" y="837286"/>
            <a:ext cx="31028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E</a:t>
            </a:r>
          </a:p>
        </p:txBody>
      </p:sp>
      <p:sp>
        <p:nvSpPr>
          <p:cNvPr id="1393" name="円形"/>
          <p:cNvSpPr/>
          <p:nvPr/>
        </p:nvSpPr>
        <p:spPr>
          <a:xfrm>
            <a:off x="9295662" y="994741"/>
            <a:ext cx="116890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394" name="円形"/>
          <p:cNvSpPr/>
          <p:nvPr/>
        </p:nvSpPr>
        <p:spPr>
          <a:xfrm>
            <a:off x="5455784" y="562304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395" name="点Aから横に２ｍ進みます。…"/>
          <p:cNvSpPr txBox="1"/>
          <p:nvPr/>
        </p:nvSpPr>
        <p:spPr>
          <a:xfrm>
            <a:off x="1919922" y="7003709"/>
            <a:ext cx="9164956" cy="2641600"/>
          </a:xfrm>
          <a:prstGeom prst="rect">
            <a:avLst/>
          </a:prstGeom>
          <a:solidFill>
            <a:srgbClr val="FBFEC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pPr>
            <a:r>
              <a:t>点Aから横に２ｍ進みます。</a:t>
            </a:r>
          </a:p>
          <a:p>
            <a:pPr>
              <a:defRPr sz="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pPr>
            <a:r>
              <a:t>そこからたてに４ｍ進みます。</a:t>
            </a:r>
          </a:p>
          <a:p>
            <a:pPr>
              <a:defRPr sz="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pPr>
            <a:r>
              <a:t>さらに高さ３ｍ進みます。</a:t>
            </a:r>
          </a:p>
        </p:txBody>
      </p:sp>
      <p:sp>
        <p:nvSpPr>
          <p:cNvPr id="1396" name="円形"/>
          <p:cNvSpPr/>
          <p:nvPr/>
        </p:nvSpPr>
        <p:spPr>
          <a:xfrm>
            <a:off x="9263912" y="962991"/>
            <a:ext cx="180391" cy="180391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397" name="円形"/>
          <p:cNvSpPr/>
          <p:nvPr/>
        </p:nvSpPr>
        <p:spPr>
          <a:xfrm>
            <a:off x="9263912" y="3529071"/>
            <a:ext cx="180391" cy="180391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398" name="線"/>
          <p:cNvSpPr/>
          <p:nvPr/>
        </p:nvSpPr>
        <p:spPr>
          <a:xfrm flipV="1">
            <a:off x="7207929" y="3658243"/>
            <a:ext cx="2077177" cy="2077177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399" name="円形"/>
          <p:cNvSpPr/>
          <p:nvPr/>
        </p:nvSpPr>
        <p:spPr>
          <a:xfrm>
            <a:off x="7035839" y="5712274"/>
            <a:ext cx="485282" cy="480115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400" name="線"/>
          <p:cNvSpPr/>
          <p:nvPr/>
        </p:nvSpPr>
        <p:spPr>
          <a:xfrm flipH="1">
            <a:off x="5529696" y="5697798"/>
            <a:ext cx="1748785" cy="1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01" name="四角形"/>
          <p:cNvSpPr/>
          <p:nvPr/>
        </p:nvSpPr>
        <p:spPr>
          <a:xfrm>
            <a:off x="6243610" y="7035458"/>
            <a:ext cx="1219295" cy="67310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402" name="四角形"/>
          <p:cNvSpPr/>
          <p:nvPr/>
        </p:nvSpPr>
        <p:spPr>
          <a:xfrm>
            <a:off x="4705360" y="7987958"/>
            <a:ext cx="1219294" cy="67310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403" name="四角形"/>
          <p:cNvSpPr/>
          <p:nvPr/>
        </p:nvSpPr>
        <p:spPr>
          <a:xfrm>
            <a:off x="4610506" y="8923256"/>
            <a:ext cx="1219295" cy="673100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404" name="点Ａをもとにして，…"/>
          <p:cNvSpPr txBox="1"/>
          <p:nvPr/>
        </p:nvSpPr>
        <p:spPr>
          <a:xfrm>
            <a:off x="786580" y="2120900"/>
            <a:ext cx="4268928" cy="233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　点Ａをもとにして，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点Ｅの位置を，横と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たての長さと高さで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表しましょう。</a:t>
            </a:r>
          </a:p>
        </p:txBody>
      </p:sp>
      <p:sp>
        <p:nvSpPr>
          <p:cNvPr id="1405" name="１"/>
          <p:cNvSpPr/>
          <p:nvPr/>
        </p:nvSpPr>
        <p:spPr>
          <a:xfrm>
            <a:off x="544870" y="2144251"/>
            <a:ext cx="612546" cy="61254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１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1" name="グループ"/>
          <p:cNvGrpSpPr/>
          <p:nvPr/>
        </p:nvGrpSpPr>
        <p:grpSpPr>
          <a:xfrm>
            <a:off x="5549658" y="2027797"/>
            <a:ext cx="6859096" cy="3692325"/>
            <a:chOff x="0" y="0"/>
            <a:chExt cx="6859095" cy="3692324"/>
          </a:xfrm>
        </p:grpSpPr>
        <p:sp>
          <p:nvSpPr>
            <p:cNvPr id="1408" name="線"/>
            <p:cNvSpPr/>
            <p:nvPr/>
          </p:nvSpPr>
          <p:spPr>
            <a:xfrm flipV="1">
              <a:off x="-1" y="-1"/>
              <a:ext cx="2" cy="3692325"/>
            </a:xfrm>
            <a:prstGeom prst="line">
              <a:avLst/>
            </a:prstGeom>
            <a:noFill/>
            <a:ln w="25400" cap="flat">
              <a:solidFill>
                <a:srgbClr val="29BCE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409" name="線"/>
            <p:cNvSpPr/>
            <p:nvPr/>
          </p:nvSpPr>
          <p:spPr>
            <a:xfrm>
              <a:off x="0" y="3692323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410" name="線"/>
            <p:cNvSpPr/>
            <p:nvPr/>
          </p:nvSpPr>
          <p:spPr>
            <a:xfrm>
              <a:off x="2563554" y="1099865"/>
              <a:ext cx="4295542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411" name="線"/>
            <p:cNvSpPr/>
            <p:nvPr/>
          </p:nvSpPr>
          <p:spPr>
            <a:xfrm flipV="1">
              <a:off x="4292846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412" name="線"/>
            <p:cNvSpPr/>
            <p:nvPr/>
          </p:nvSpPr>
          <p:spPr>
            <a:xfrm flipV="1">
              <a:off x="3432470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413" name="線"/>
            <p:cNvSpPr/>
            <p:nvPr/>
          </p:nvSpPr>
          <p:spPr>
            <a:xfrm flipV="1">
              <a:off x="2595457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414" name="線"/>
            <p:cNvSpPr/>
            <p:nvPr/>
          </p:nvSpPr>
          <p:spPr>
            <a:xfrm flipV="1">
              <a:off x="1720009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415" name="線"/>
            <p:cNvSpPr/>
            <p:nvPr/>
          </p:nvSpPr>
          <p:spPr>
            <a:xfrm flipV="1">
              <a:off x="868916" y="1099865"/>
              <a:ext cx="2557709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416" name="線"/>
            <p:cNvSpPr/>
            <p:nvPr/>
          </p:nvSpPr>
          <p:spPr>
            <a:xfrm flipV="1">
              <a:off x="20359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417" name="線"/>
            <p:cNvSpPr/>
            <p:nvPr/>
          </p:nvSpPr>
          <p:spPr>
            <a:xfrm>
              <a:off x="2076939" y="1600387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418" name="線"/>
            <p:cNvSpPr/>
            <p:nvPr/>
          </p:nvSpPr>
          <p:spPr>
            <a:xfrm>
              <a:off x="1555802" y="2118025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419" name="線"/>
            <p:cNvSpPr/>
            <p:nvPr/>
          </p:nvSpPr>
          <p:spPr>
            <a:xfrm>
              <a:off x="1063956" y="2635663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420" name="線"/>
            <p:cNvSpPr/>
            <p:nvPr/>
          </p:nvSpPr>
          <p:spPr>
            <a:xfrm>
              <a:off x="529563" y="3153301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422" name="円形"/>
          <p:cNvSpPr/>
          <p:nvPr/>
        </p:nvSpPr>
        <p:spPr>
          <a:xfrm>
            <a:off x="9295662" y="3560822"/>
            <a:ext cx="116890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423" name="円形"/>
          <p:cNvSpPr/>
          <p:nvPr/>
        </p:nvSpPr>
        <p:spPr>
          <a:xfrm>
            <a:off x="5506584" y="5661140"/>
            <a:ext cx="116889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424" name="線"/>
          <p:cNvSpPr/>
          <p:nvPr/>
        </p:nvSpPr>
        <p:spPr>
          <a:xfrm>
            <a:off x="9229354" y="2774610"/>
            <a:ext cx="2495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25" name="線"/>
          <p:cNvSpPr/>
          <p:nvPr/>
        </p:nvSpPr>
        <p:spPr>
          <a:xfrm>
            <a:off x="9229354" y="1936770"/>
            <a:ext cx="2495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62" name="接続の線"/>
          <p:cNvSpPr/>
          <p:nvPr/>
        </p:nvSpPr>
        <p:spPr>
          <a:xfrm>
            <a:off x="9354211" y="1100953"/>
            <a:ext cx="334235" cy="2573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8" h="21600" fill="norm" stroke="1" extrusionOk="0">
                <a:moveTo>
                  <a:pt x="0" y="21600"/>
                </a:moveTo>
                <a:cubicBezTo>
                  <a:pt x="21125" y="14262"/>
                  <a:pt x="21600" y="7062"/>
                  <a:pt x="1425" y="0"/>
                </a:cubicBezTo>
              </a:path>
            </a:pathLst>
          </a:cu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427" name="線"/>
          <p:cNvSpPr/>
          <p:nvPr/>
        </p:nvSpPr>
        <p:spPr>
          <a:xfrm flipV="1">
            <a:off x="9354107" y="1021564"/>
            <a:ext cx="1" cy="2590217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28" name="たて"/>
          <p:cNvSpPr txBox="1"/>
          <p:nvPr/>
        </p:nvSpPr>
        <p:spPr>
          <a:xfrm>
            <a:off x="6614715" y="2979794"/>
            <a:ext cx="723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たて</a:t>
            </a:r>
          </a:p>
        </p:txBody>
      </p:sp>
      <p:sp>
        <p:nvSpPr>
          <p:cNvPr id="1429" name="横"/>
          <p:cNvSpPr txBox="1"/>
          <p:nvPr/>
        </p:nvSpPr>
        <p:spPr>
          <a:xfrm>
            <a:off x="8506618" y="6223396"/>
            <a:ext cx="4191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横</a:t>
            </a:r>
          </a:p>
        </p:txBody>
      </p:sp>
      <p:sp>
        <p:nvSpPr>
          <p:cNvPr id="1430" name="高さ"/>
          <p:cNvSpPr txBox="1"/>
          <p:nvPr/>
        </p:nvSpPr>
        <p:spPr>
          <a:xfrm>
            <a:off x="5016954" y="2162118"/>
            <a:ext cx="4064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高さ</a:t>
            </a:r>
          </a:p>
        </p:txBody>
      </p:sp>
      <p:sp>
        <p:nvSpPr>
          <p:cNvPr id="1431" name="A"/>
          <p:cNvSpPr txBox="1"/>
          <p:nvPr/>
        </p:nvSpPr>
        <p:spPr>
          <a:xfrm>
            <a:off x="5143556" y="5749131"/>
            <a:ext cx="342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432" name="1"/>
          <p:cNvSpPr txBox="1"/>
          <p:nvPr/>
        </p:nvSpPr>
        <p:spPr>
          <a:xfrm>
            <a:off x="5655638" y="4941150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433" name="2"/>
          <p:cNvSpPr txBox="1"/>
          <p:nvPr/>
        </p:nvSpPr>
        <p:spPr>
          <a:xfrm>
            <a:off x="7121203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434" name="1"/>
          <p:cNvSpPr txBox="1"/>
          <p:nvPr/>
        </p:nvSpPr>
        <p:spPr>
          <a:xfrm>
            <a:off x="6246811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435" name="2"/>
          <p:cNvSpPr txBox="1"/>
          <p:nvPr/>
        </p:nvSpPr>
        <p:spPr>
          <a:xfrm>
            <a:off x="6176017" y="4426233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436" name="3"/>
          <p:cNvSpPr txBox="1"/>
          <p:nvPr/>
        </p:nvSpPr>
        <p:spPr>
          <a:xfrm>
            <a:off x="6695980" y="390281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437" name="3"/>
          <p:cNvSpPr txBox="1"/>
          <p:nvPr/>
        </p:nvSpPr>
        <p:spPr>
          <a:xfrm>
            <a:off x="7995596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438" name="4"/>
          <p:cNvSpPr txBox="1"/>
          <p:nvPr/>
        </p:nvSpPr>
        <p:spPr>
          <a:xfrm>
            <a:off x="7158694" y="3390666"/>
            <a:ext cx="31577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439" name="4"/>
          <p:cNvSpPr txBox="1"/>
          <p:nvPr/>
        </p:nvSpPr>
        <p:spPr>
          <a:xfrm>
            <a:off x="8844588" y="5749131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440" name="5"/>
          <p:cNvSpPr txBox="1"/>
          <p:nvPr/>
        </p:nvSpPr>
        <p:spPr>
          <a:xfrm>
            <a:off x="7706367" y="2867245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441" name="5"/>
          <p:cNvSpPr txBox="1"/>
          <p:nvPr/>
        </p:nvSpPr>
        <p:spPr>
          <a:xfrm>
            <a:off x="9720200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442" name="(m)"/>
          <p:cNvSpPr txBox="1"/>
          <p:nvPr/>
        </p:nvSpPr>
        <p:spPr>
          <a:xfrm>
            <a:off x="8020160" y="247762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1443" name="(m)"/>
          <p:cNvSpPr txBox="1"/>
          <p:nvPr/>
        </p:nvSpPr>
        <p:spPr>
          <a:xfrm>
            <a:off x="10328782" y="569157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1444" name="3m"/>
          <p:cNvSpPr txBox="1"/>
          <p:nvPr/>
        </p:nvSpPr>
        <p:spPr>
          <a:xfrm>
            <a:off x="9474982" y="2113472"/>
            <a:ext cx="598323" cy="406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3m</a:t>
            </a:r>
          </a:p>
        </p:txBody>
      </p:sp>
      <p:sp>
        <p:nvSpPr>
          <p:cNvPr id="1445" name="線"/>
          <p:cNvSpPr/>
          <p:nvPr/>
        </p:nvSpPr>
        <p:spPr>
          <a:xfrm flipV="1">
            <a:off x="6483599" y="3468996"/>
            <a:ext cx="490346" cy="49034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46" name="線"/>
          <p:cNvSpPr/>
          <p:nvPr/>
        </p:nvSpPr>
        <p:spPr>
          <a:xfrm flipV="1">
            <a:off x="5220153" y="3002492"/>
            <a:ext cx="1" cy="7119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47" name="線"/>
          <p:cNvSpPr/>
          <p:nvPr/>
        </p:nvSpPr>
        <p:spPr>
          <a:xfrm>
            <a:off x="7673578" y="6401196"/>
            <a:ext cx="723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48" name="B"/>
          <p:cNvSpPr txBox="1"/>
          <p:nvPr/>
        </p:nvSpPr>
        <p:spPr>
          <a:xfrm>
            <a:off x="9341407" y="3670759"/>
            <a:ext cx="3313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1449" name="E"/>
          <p:cNvSpPr txBox="1"/>
          <p:nvPr/>
        </p:nvSpPr>
        <p:spPr>
          <a:xfrm>
            <a:off x="9593600" y="837286"/>
            <a:ext cx="31028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E</a:t>
            </a:r>
          </a:p>
        </p:txBody>
      </p:sp>
      <p:sp>
        <p:nvSpPr>
          <p:cNvPr id="1450" name="円形"/>
          <p:cNvSpPr/>
          <p:nvPr/>
        </p:nvSpPr>
        <p:spPr>
          <a:xfrm>
            <a:off x="9295662" y="994741"/>
            <a:ext cx="116890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451" name="円形"/>
          <p:cNvSpPr/>
          <p:nvPr/>
        </p:nvSpPr>
        <p:spPr>
          <a:xfrm>
            <a:off x="5455784" y="562304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452" name="点Aから横に２ｍ進みます。…"/>
          <p:cNvSpPr txBox="1"/>
          <p:nvPr/>
        </p:nvSpPr>
        <p:spPr>
          <a:xfrm>
            <a:off x="1919922" y="7003709"/>
            <a:ext cx="9164956" cy="2641600"/>
          </a:xfrm>
          <a:prstGeom prst="rect">
            <a:avLst/>
          </a:prstGeom>
          <a:solidFill>
            <a:srgbClr val="FBFEC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pPr>
            <a:r>
              <a:t>点Aから横に２ｍ進みます。</a:t>
            </a:r>
          </a:p>
          <a:p>
            <a:pPr>
              <a:defRPr sz="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pPr>
            <a:r>
              <a:t>そこからたてに４ｍ進みます。</a:t>
            </a:r>
          </a:p>
          <a:p>
            <a:pPr>
              <a:defRPr sz="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pPr>
            <a:r>
              <a:t>さらに高さ３ｍ進みます。</a:t>
            </a:r>
          </a:p>
        </p:txBody>
      </p:sp>
      <p:sp>
        <p:nvSpPr>
          <p:cNvPr id="1453" name="円形"/>
          <p:cNvSpPr/>
          <p:nvPr/>
        </p:nvSpPr>
        <p:spPr>
          <a:xfrm>
            <a:off x="9263912" y="962991"/>
            <a:ext cx="180391" cy="180391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454" name="円形"/>
          <p:cNvSpPr/>
          <p:nvPr/>
        </p:nvSpPr>
        <p:spPr>
          <a:xfrm>
            <a:off x="9263912" y="3529071"/>
            <a:ext cx="180391" cy="180391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455" name="線"/>
          <p:cNvSpPr/>
          <p:nvPr/>
        </p:nvSpPr>
        <p:spPr>
          <a:xfrm flipV="1">
            <a:off x="7207929" y="3658243"/>
            <a:ext cx="2077177" cy="2077177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56" name="円形"/>
          <p:cNvSpPr/>
          <p:nvPr/>
        </p:nvSpPr>
        <p:spPr>
          <a:xfrm>
            <a:off x="7035839" y="5712274"/>
            <a:ext cx="485282" cy="480115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457" name="線"/>
          <p:cNvSpPr/>
          <p:nvPr/>
        </p:nvSpPr>
        <p:spPr>
          <a:xfrm flipH="1">
            <a:off x="5529696" y="5697798"/>
            <a:ext cx="1748785" cy="1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58" name="四角形"/>
          <p:cNvSpPr/>
          <p:nvPr/>
        </p:nvSpPr>
        <p:spPr>
          <a:xfrm>
            <a:off x="4705360" y="7987958"/>
            <a:ext cx="1219294" cy="67310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459" name="四角形"/>
          <p:cNvSpPr/>
          <p:nvPr/>
        </p:nvSpPr>
        <p:spPr>
          <a:xfrm>
            <a:off x="4610506" y="8923256"/>
            <a:ext cx="1219295" cy="673100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460" name="点Ａをもとにして，…"/>
          <p:cNvSpPr txBox="1"/>
          <p:nvPr/>
        </p:nvSpPr>
        <p:spPr>
          <a:xfrm>
            <a:off x="786580" y="2120900"/>
            <a:ext cx="4268928" cy="233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　点Ａをもとにして，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点Ｅの位置を，横と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たての長さと高さで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表しましょう。</a:t>
            </a:r>
          </a:p>
        </p:txBody>
      </p:sp>
      <p:sp>
        <p:nvSpPr>
          <p:cNvPr id="1461" name="１"/>
          <p:cNvSpPr/>
          <p:nvPr/>
        </p:nvSpPr>
        <p:spPr>
          <a:xfrm>
            <a:off x="544870" y="2144251"/>
            <a:ext cx="612546" cy="61254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１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7" name="グループ"/>
          <p:cNvGrpSpPr/>
          <p:nvPr/>
        </p:nvGrpSpPr>
        <p:grpSpPr>
          <a:xfrm>
            <a:off x="5549658" y="2027797"/>
            <a:ext cx="6859096" cy="3692325"/>
            <a:chOff x="0" y="0"/>
            <a:chExt cx="6859095" cy="3692324"/>
          </a:xfrm>
        </p:grpSpPr>
        <p:sp>
          <p:nvSpPr>
            <p:cNvPr id="1464" name="線"/>
            <p:cNvSpPr/>
            <p:nvPr/>
          </p:nvSpPr>
          <p:spPr>
            <a:xfrm flipV="1">
              <a:off x="-1" y="-1"/>
              <a:ext cx="2" cy="3692325"/>
            </a:xfrm>
            <a:prstGeom prst="line">
              <a:avLst/>
            </a:prstGeom>
            <a:noFill/>
            <a:ln w="25400" cap="flat">
              <a:solidFill>
                <a:srgbClr val="29BCE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465" name="線"/>
            <p:cNvSpPr/>
            <p:nvPr/>
          </p:nvSpPr>
          <p:spPr>
            <a:xfrm>
              <a:off x="0" y="3692323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466" name="線"/>
            <p:cNvSpPr/>
            <p:nvPr/>
          </p:nvSpPr>
          <p:spPr>
            <a:xfrm>
              <a:off x="2563554" y="1099865"/>
              <a:ext cx="4295542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467" name="線"/>
            <p:cNvSpPr/>
            <p:nvPr/>
          </p:nvSpPr>
          <p:spPr>
            <a:xfrm flipV="1">
              <a:off x="4292846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468" name="線"/>
            <p:cNvSpPr/>
            <p:nvPr/>
          </p:nvSpPr>
          <p:spPr>
            <a:xfrm flipV="1">
              <a:off x="3432470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469" name="線"/>
            <p:cNvSpPr/>
            <p:nvPr/>
          </p:nvSpPr>
          <p:spPr>
            <a:xfrm flipV="1">
              <a:off x="2595457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470" name="線"/>
            <p:cNvSpPr/>
            <p:nvPr/>
          </p:nvSpPr>
          <p:spPr>
            <a:xfrm flipV="1">
              <a:off x="1720009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471" name="線"/>
            <p:cNvSpPr/>
            <p:nvPr/>
          </p:nvSpPr>
          <p:spPr>
            <a:xfrm flipV="1">
              <a:off x="868916" y="1099865"/>
              <a:ext cx="2557709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472" name="線"/>
            <p:cNvSpPr/>
            <p:nvPr/>
          </p:nvSpPr>
          <p:spPr>
            <a:xfrm flipV="1">
              <a:off x="20359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473" name="線"/>
            <p:cNvSpPr/>
            <p:nvPr/>
          </p:nvSpPr>
          <p:spPr>
            <a:xfrm>
              <a:off x="2076939" y="1600387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474" name="線"/>
            <p:cNvSpPr/>
            <p:nvPr/>
          </p:nvSpPr>
          <p:spPr>
            <a:xfrm>
              <a:off x="1555802" y="2118025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475" name="線"/>
            <p:cNvSpPr/>
            <p:nvPr/>
          </p:nvSpPr>
          <p:spPr>
            <a:xfrm>
              <a:off x="1063956" y="2635663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476" name="線"/>
            <p:cNvSpPr/>
            <p:nvPr/>
          </p:nvSpPr>
          <p:spPr>
            <a:xfrm>
              <a:off x="529563" y="3153301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478" name="円形"/>
          <p:cNvSpPr/>
          <p:nvPr/>
        </p:nvSpPr>
        <p:spPr>
          <a:xfrm>
            <a:off x="9295662" y="3560822"/>
            <a:ext cx="116890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479" name="円形"/>
          <p:cNvSpPr/>
          <p:nvPr/>
        </p:nvSpPr>
        <p:spPr>
          <a:xfrm>
            <a:off x="5506584" y="5661140"/>
            <a:ext cx="116889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480" name="線"/>
          <p:cNvSpPr/>
          <p:nvPr/>
        </p:nvSpPr>
        <p:spPr>
          <a:xfrm>
            <a:off x="9229354" y="2774610"/>
            <a:ext cx="2495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81" name="線"/>
          <p:cNvSpPr/>
          <p:nvPr/>
        </p:nvSpPr>
        <p:spPr>
          <a:xfrm>
            <a:off x="9229354" y="1936770"/>
            <a:ext cx="2495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17" name="接続の線"/>
          <p:cNvSpPr/>
          <p:nvPr/>
        </p:nvSpPr>
        <p:spPr>
          <a:xfrm>
            <a:off x="9354211" y="1100953"/>
            <a:ext cx="334235" cy="2573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8" h="21600" fill="norm" stroke="1" extrusionOk="0">
                <a:moveTo>
                  <a:pt x="0" y="21600"/>
                </a:moveTo>
                <a:cubicBezTo>
                  <a:pt x="21125" y="14262"/>
                  <a:pt x="21600" y="7062"/>
                  <a:pt x="1425" y="0"/>
                </a:cubicBezTo>
              </a:path>
            </a:pathLst>
          </a:cu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483" name="線"/>
          <p:cNvSpPr/>
          <p:nvPr/>
        </p:nvSpPr>
        <p:spPr>
          <a:xfrm flipV="1">
            <a:off x="9354107" y="1021564"/>
            <a:ext cx="1" cy="2590217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84" name="たて"/>
          <p:cNvSpPr txBox="1"/>
          <p:nvPr/>
        </p:nvSpPr>
        <p:spPr>
          <a:xfrm>
            <a:off x="6614715" y="2979794"/>
            <a:ext cx="723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たて</a:t>
            </a:r>
          </a:p>
        </p:txBody>
      </p:sp>
      <p:sp>
        <p:nvSpPr>
          <p:cNvPr id="1485" name="横"/>
          <p:cNvSpPr txBox="1"/>
          <p:nvPr/>
        </p:nvSpPr>
        <p:spPr>
          <a:xfrm>
            <a:off x="8506618" y="6223396"/>
            <a:ext cx="4191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横</a:t>
            </a:r>
          </a:p>
        </p:txBody>
      </p:sp>
      <p:sp>
        <p:nvSpPr>
          <p:cNvPr id="1486" name="高さ"/>
          <p:cNvSpPr txBox="1"/>
          <p:nvPr/>
        </p:nvSpPr>
        <p:spPr>
          <a:xfrm>
            <a:off x="5016954" y="2162118"/>
            <a:ext cx="4064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高さ</a:t>
            </a:r>
          </a:p>
        </p:txBody>
      </p:sp>
      <p:sp>
        <p:nvSpPr>
          <p:cNvPr id="1487" name="A"/>
          <p:cNvSpPr txBox="1"/>
          <p:nvPr/>
        </p:nvSpPr>
        <p:spPr>
          <a:xfrm>
            <a:off x="5143556" y="5749131"/>
            <a:ext cx="342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488" name="1"/>
          <p:cNvSpPr txBox="1"/>
          <p:nvPr/>
        </p:nvSpPr>
        <p:spPr>
          <a:xfrm>
            <a:off x="5655638" y="4941150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489" name="2"/>
          <p:cNvSpPr txBox="1"/>
          <p:nvPr/>
        </p:nvSpPr>
        <p:spPr>
          <a:xfrm>
            <a:off x="7121203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490" name="1"/>
          <p:cNvSpPr txBox="1"/>
          <p:nvPr/>
        </p:nvSpPr>
        <p:spPr>
          <a:xfrm>
            <a:off x="6246811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491" name="2"/>
          <p:cNvSpPr txBox="1"/>
          <p:nvPr/>
        </p:nvSpPr>
        <p:spPr>
          <a:xfrm>
            <a:off x="6176017" y="4426233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492" name="3"/>
          <p:cNvSpPr txBox="1"/>
          <p:nvPr/>
        </p:nvSpPr>
        <p:spPr>
          <a:xfrm>
            <a:off x="6695980" y="390281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493" name="3"/>
          <p:cNvSpPr txBox="1"/>
          <p:nvPr/>
        </p:nvSpPr>
        <p:spPr>
          <a:xfrm>
            <a:off x="7995596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494" name="4"/>
          <p:cNvSpPr txBox="1"/>
          <p:nvPr/>
        </p:nvSpPr>
        <p:spPr>
          <a:xfrm>
            <a:off x="7158694" y="3390666"/>
            <a:ext cx="31577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495" name="4"/>
          <p:cNvSpPr txBox="1"/>
          <p:nvPr/>
        </p:nvSpPr>
        <p:spPr>
          <a:xfrm>
            <a:off x="8844588" y="5749131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496" name="5"/>
          <p:cNvSpPr txBox="1"/>
          <p:nvPr/>
        </p:nvSpPr>
        <p:spPr>
          <a:xfrm>
            <a:off x="7706367" y="2867245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497" name="5"/>
          <p:cNvSpPr txBox="1"/>
          <p:nvPr/>
        </p:nvSpPr>
        <p:spPr>
          <a:xfrm>
            <a:off x="9720200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498" name="(m)"/>
          <p:cNvSpPr txBox="1"/>
          <p:nvPr/>
        </p:nvSpPr>
        <p:spPr>
          <a:xfrm>
            <a:off x="8020160" y="247762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1499" name="(m)"/>
          <p:cNvSpPr txBox="1"/>
          <p:nvPr/>
        </p:nvSpPr>
        <p:spPr>
          <a:xfrm>
            <a:off x="10328782" y="569157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1500" name="3m"/>
          <p:cNvSpPr txBox="1"/>
          <p:nvPr/>
        </p:nvSpPr>
        <p:spPr>
          <a:xfrm>
            <a:off x="9474982" y="2113472"/>
            <a:ext cx="598323" cy="406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3m</a:t>
            </a:r>
          </a:p>
        </p:txBody>
      </p:sp>
      <p:sp>
        <p:nvSpPr>
          <p:cNvPr id="1501" name="線"/>
          <p:cNvSpPr/>
          <p:nvPr/>
        </p:nvSpPr>
        <p:spPr>
          <a:xfrm flipV="1">
            <a:off x="6483599" y="3468996"/>
            <a:ext cx="490346" cy="49034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02" name="線"/>
          <p:cNvSpPr/>
          <p:nvPr/>
        </p:nvSpPr>
        <p:spPr>
          <a:xfrm flipV="1">
            <a:off x="5220153" y="3002492"/>
            <a:ext cx="1" cy="7119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03" name="線"/>
          <p:cNvSpPr/>
          <p:nvPr/>
        </p:nvSpPr>
        <p:spPr>
          <a:xfrm>
            <a:off x="7673578" y="6401196"/>
            <a:ext cx="723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04" name="B"/>
          <p:cNvSpPr txBox="1"/>
          <p:nvPr/>
        </p:nvSpPr>
        <p:spPr>
          <a:xfrm>
            <a:off x="9341407" y="3670759"/>
            <a:ext cx="3313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1505" name="E"/>
          <p:cNvSpPr txBox="1"/>
          <p:nvPr/>
        </p:nvSpPr>
        <p:spPr>
          <a:xfrm>
            <a:off x="9593600" y="837286"/>
            <a:ext cx="31028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E</a:t>
            </a:r>
          </a:p>
        </p:txBody>
      </p:sp>
      <p:sp>
        <p:nvSpPr>
          <p:cNvPr id="1506" name="円形"/>
          <p:cNvSpPr/>
          <p:nvPr/>
        </p:nvSpPr>
        <p:spPr>
          <a:xfrm>
            <a:off x="9295662" y="994741"/>
            <a:ext cx="116890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507" name="円形"/>
          <p:cNvSpPr/>
          <p:nvPr/>
        </p:nvSpPr>
        <p:spPr>
          <a:xfrm>
            <a:off x="5455784" y="562304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508" name="点Aから横に２ｍ進みます。…"/>
          <p:cNvSpPr txBox="1"/>
          <p:nvPr/>
        </p:nvSpPr>
        <p:spPr>
          <a:xfrm>
            <a:off x="1919922" y="7003709"/>
            <a:ext cx="9164956" cy="2641600"/>
          </a:xfrm>
          <a:prstGeom prst="rect">
            <a:avLst/>
          </a:prstGeom>
          <a:solidFill>
            <a:srgbClr val="FBFEC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pPr>
            <a:r>
              <a:t>点Aから横に２ｍ進みます。</a:t>
            </a:r>
          </a:p>
          <a:p>
            <a:pPr>
              <a:defRPr sz="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pPr>
            <a:r>
              <a:t>そこからたてに４ｍ進みます。</a:t>
            </a:r>
          </a:p>
          <a:p>
            <a:pPr>
              <a:defRPr sz="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pPr>
            <a:r>
              <a:t>さらに高さ３ｍ進みます。</a:t>
            </a:r>
          </a:p>
        </p:txBody>
      </p:sp>
      <p:sp>
        <p:nvSpPr>
          <p:cNvPr id="1509" name="円形"/>
          <p:cNvSpPr/>
          <p:nvPr/>
        </p:nvSpPr>
        <p:spPr>
          <a:xfrm>
            <a:off x="9263912" y="962991"/>
            <a:ext cx="180391" cy="180391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510" name="円形"/>
          <p:cNvSpPr/>
          <p:nvPr/>
        </p:nvSpPr>
        <p:spPr>
          <a:xfrm>
            <a:off x="9263912" y="3529071"/>
            <a:ext cx="180391" cy="180391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511" name="線"/>
          <p:cNvSpPr/>
          <p:nvPr/>
        </p:nvSpPr>
        <p:spPr>
          <a:xfrm flipV="1">
            <a:off x="7207929" y="3658243"/>
            <a:ext cx="2077177" cy="2077177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12" name="円形"/>
          <p:cNvSpPr/>
          <p:nvPr/>
        </p:nvSpPr>
        <p:spPr>
          <a:xfrm>
            <a:off x="7035839" y="5712274"/>
            <a:ext cx="485282" cy="480115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513" name="線"/>
          <p:cNvSpPr/>
          <p:nvPr/>
        </p:nvSpPr>
        <p:spPr>
          <a:xfrm flipH="1">
            <a:off x="5529696" y="5697798"/>
            <a:ext cx="1748785" cy="1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14" name="四角形"/>
          <p:cNvSpPr/>
          <p:nvPr/>
        </p:nvSpPr>
        <p:spPr>
          <a:xfrm>
            <a:off x="4610506" y="8923256"/>
            <a:ext cx="1219295" cy="673100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515" name="点Ａをもとにして，…"/>
          <p:cNvSpPr txBox="1"/>
          <p:nvPr/>
        </p:nvSpPr>
        <p:spPr>
          <a:xfrm>
            <a:off x="786580" y="2120900"/>
            <a:ext cx="4268928" cy="233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　点Ａをもとにして，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点Ｅの位置を，横と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たての長さと高さで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表しましょう。</a:t>
            </a:r>
          </a:p>
        </p:txBody>
      </p:sp>
      <p:sp>
        <p:nvSpPr>
          <p:cNvPr id="1516" name="１"/>
          <p:cNvSpPr/>
          <p:nvPr/>
        </p:nvSpPr>
        <p:spPr>
          <a:xfrm>
            <a:off x="544870" y="2144251"/>
            <a:ext cx="612546" cy="61254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１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2" name="グループ"/>
          <p:cNvGrpSpPr/>
          <p:nvPr/>
        </p:nvGrpSpPr>
        <p:grpSpPr>
          <a:xfrm>
            <a:off x="5549658" y="2027797"/>
            <a:ext cx="6859096" cy="3692325"/>
            <a:chOff x="0" y="0"/>
            <a:chExt cx="6859095" cy="3692324"/>
          </a:xfrm>
        </p:grpSpPr>
        <p:sp>
          <p:nvSpPr>
            <p:cNvPr id="1519" name="線"/>
            <p:cNvSpPr/>
            <p:nvPr/>
          </p:nvSpPr>
          <p:spPr>
            <a:xfrm flipV="1">
              <a:off x="-1" y="-1"/>
              <a:ext cx="2" cy="3692325"/>
            </a:xfrm>
            <a:prstGeom prst="line">
              <a:avLst/>
            </a:prstGeom>
            <a:noFill/>
            <a:ln w="25400" cap="flat">
              <a:solidFill>
                <a:srgbClr val="29BCE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520" name="線"/>
            <p:cNvSpPr/>
            <p:nvPr/>
          </p:nvSpPr>
          <p:spPr>
            <a:xfrm>
              <a:off x="0" y="3692323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521" name="線"/>
            <p:cNvSpPr/>
            <p:nvPr/>
          </p:nvSpPr>
          <p:spPr>
            <a:xfrm>
              <a:off x="2563554" y="1099865"/>
              <a:ext cx="4295542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522" name="線"/>
            <p:cNvSpPr/>
            <p:nvPr/>
          </p:nvSpPr>
          <p:spPr>
            <a:xfrm flipV="1">
              <a:off x="4292846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523" name="線"/>
            <p:cNvSpPr/>
            <p:nvPr/>
          </p:nvSpPr>
          <p:spPr>
            <a:xfrm flipV="1">
              <a:off x="3432470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524" name="線"/>
            <p:cNvSpPr/>
            <p:nvPr/>
          </p:nvSpPr>
          <p:spPr>
            <a:xfrm flipV="1">
              <a:off x="2595457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525" name="線"/>
            <p:cNvSpPr/>
            <p:nvPr/>
          </p:nvSpPr>
          <p:spPr>
            <a:xfrm flipV="1">
              <a:off x="1720009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526" name="線"/>
            <p:cNvSpPr/>
            <p:nvPr/>
          </p:nvSpPr>
          <p:spPr>
            <a:xfrm flipV="1">
              <a:off x="868916" y="1099865"/>
              <a:ext cx="2557709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527" name="線"/>
            <p:cNvSpPr/>
            <p:nvPr/>
          </p:nvSpPr>
          <p:spPr>
            <a:xfrm flipV="1">
              <a:off x="20359" y="1099865"/>
              <a:ext cx="2557708" cy="2579872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528" name="線"/>
            <p:cNvSpPr/>
            <p:nvPr/>
          </p:nvSpPr>
          <p:spPr>
            <a:xfrm>
              <a:off x="2076939" y="1600387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529" name="線"/>
            <p:cNvSpPr/>
            <p:nvPr/>
          </p:nvSpPr>
          <p:spPr>
            <a:xfrm>
              <a:off x="1555802" y="2118025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530" name="線"/>
            <p:cNvSpPr/>
            <p:nvPr/>
          </p:nvSpPr>
          <p:spPr>
            <a:xfrm>
              <a:off x="1063956" y="2635663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1531" name="線"/>
            <p:cNvSpPr/>
            <p:nvPr/>
          </p:nvSpPr>
          <p:spPr>
            <a:xfrm>
              <a:off x="529563" y="3153301"/>
              <a:ext cx="4295541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1533" name="円形"/>
          <p:cNvSpPr/>
          <p:nvPr/>
        </p:nvSpPr>
        <p:spPr>
          <a:xfrm>
            <a:off x="9295662" y="3560822"/>
            <a:ext cx="116890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534" name="円形"/>
          <p:cNvSpPr/>
          <p:nvPr/>
        </p:nvSpPr>
        <p:spPr>
          <a:xfrm>
            <a:off x="5506584" y="5661140"/>
            <a:ext cx="116889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535" name="線"/>
          <p:cNvSpPr/>
          <p:nvPr/>
        </p:nvSpPr>
        <p:spPr>
          <a:xfrm>
            <a:off x="9229354" y="2774610"/>
            <a:ext cx="2495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36" name="線"/>
          <p:cNvSpPr/>
          <p:nvPr/>
        </p:nvSpPr>
        <p:spPr>
          <a:xfrm>
            <a:off x="9229354" y="1936770"/>
            <a:ext cx="24950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71" name="接続の線"/>
          <p:cNvSpPr/>
          <p:nvPr/>
        </p:nvSpPr>
        <p:spPr>
          <a:xfrm>
            <a:off x="9354211" y="1100953"/>
            <a:ext cx="334235" cy="25732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8" h="21600" fill="norm" stroke="1" extrusionOk="0">
                <a:moveTo>
                  <a:pt x="0" y="21600"/>
                </a:moveTo>
                <a:cubicBezTo>
                  <a:pt x="21125" y="14262"/>
                  <a:pt x="21600" y="7062"/>
                  <a:pt x="1425" y="0"/>
                </a:cubicBezTo>
              </a:path>
            </a:pathLst>
          </a:cu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538" name="線"/>
          <p:cNvSpPr/>
          <p:nvPr/>
        </p:nvSpPr>
        <p:spPr>
          <a:xfrm flipV="1">
            <a:off x="9354107" y="1021564"/>
            <a:ext cx="1" cy="2590217"/>
          </a:xfrm>
          <a:prstGeom prst="line">
            <a:avLst/>
          </a:prstGeom>
          <a:ln w="25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39" name="たて"/>
          <p:cNvSpPr txBox="1"/>
          <p:nvPr/>
        </p:nvSpPr>
        <p:spPr>
          <a:xfrm>
            <a:off x="6614715" y="2979794"/>
            <a:ext cx="723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たて</a:t>
            </a:r>
          </a:p>
        </p:txBody>
      </p:sp>
      <p:sp>
        <p:nvSpPr>
          <p:cNvPr id="1540" name="横"/>
          <p:cNvSpPr txBox="1"/>
          <p:nvPr/>
        </p:nvSpPr>
        <p:spPr>
          <a:xfrm>
            <a:off x="8506618" y="6223396"/>
            <a:ext cx="4191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横</a:t>
            </a:r>
          </a:p>
        </p:txBody>
      </p:sp>
      <p:sp>
        <p:nvSpPr>
          <p:cNvPr id="1541" name="高さ"/>
          <p:cNvSpPr txBox="1"/>
          <p:nvPr/>
        </p:nvSpPr>
        <p:spPr>
          <a:xfrm>
            <a:off x="5016954" y="2162118"/>
            <a:ext cx="4064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高さ</a:t>
            </a:r>
          </a:p>
        </p:txBody>
      </p:sp>
      <p:sp>
        <p:nvSpPr>
          <p:cNvPr id="1542" name="A"/>
          <p:cNvSpPr txBox="1"/>
          <p:nvPr/>
        </p:nvSpPr>
        <p:spPr>
          <a:xfrm>
            <a:off x="5143556" y="5749131"/>
            <a:ext cx="342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1543" name="1"/>
          <p:cNvSpPr txBox="1"/>
          <p:nvPr/>
        </p:nvSpPr>
        <p:spPr>
          <a:xfrm>
            <a:off x="5655638" y="4941150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544" name="2"/>
          <p:cNvSpPr txBox="1"/>
          <p:nvPr/>
        </p:nvSpPr>
        <p:spPr>
          <a:xfrm>
            <a:off x="7121203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545" name="1"/>
          <p:cNvSpPr txBox="1"/>
          <p:nvPr/>
        </p:nvSpPr>
        <p:spPr>
          <a:xfrm>
            <a:off x="6246811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546" name="2"/>
          <p:cNvSpPr txBox="1"/>
          <p:nvPr/>
        </p:nvSpPr>
        <p:spPr>
          <a:xfrm>
            <a:off x="6176017" y="4426233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547" name="3"/>
          <p:cNvSpPr txBox="1"/>
          <p:nvPr/>
        </p:nvSpPr>
        <p:spPr>
          <a:xfrm>
            <a:off x="6695980" y="390281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548" name="3"/>
          <p:cNvSpPr txBox="1"/>
          <p:nvPr/>
        </p:nvSpPr>
        <p:spPr>
          <a:xfrm>
            <a:off x="7995596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549" name="4"/>
          <p:cNvSpPr txBox="1"/>
          <p:nvPr/>
        </p:nvSpPr>
        <p:spPr>
          <a:xfrm>
            <a:off x="7158694" y="3390666"/>
            <a:ext cx="31577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550" name="4"/>
          <p:cNvSpPr txBox="1"/>
          <p:nvPr/>
        </p:nvSpPr>
        <p:spPr>
          <a:xfrm>
            <a:off x="8844588" y="5749131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551" name="5"/>
          <p:cNvSpPr txBox="1"/>
          <p:nvPr/>
        </p:nvSpPr>
        <p:spPr>
          <a:xfrm>
            <a:off x="7706367" y="2867245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552" name="5"/>
          <p:cNvSpPr txBox="1"/>
          <p:nvPr/>
        </p:nvSpPr>
        <p:spPr>
          <a:xfrm>
            <a:off x="9720200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553" name="(m)"/>
          <p:cNvSpPr txBox="1"/>
          <p:nvPr/>
        </p:nvSpPr>
        <p:spPr>
          <a:xfrm>
            <a:off x="8020160" y="247762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1554" name="(m)"/>
          <p:cNvSpPr txBox="1"/>
          <p:nvPr/>
        </p:nvSpPr>
        <p:spPr>
          <a:xfrm>
            <a:off x="10328782" y="569157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1555" name="3m"/>
          <p:cNvSpPr txBox="1"/>
          <p:nvPr/>
        </p:nvSpPr>
        <p:spPr>
          <a:xfrm>
            <a:off x="9474982" y="2113472"/>
            <a:ext cx="598323" cy="406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3m</a:t>
            </a:r>
          </a:p>
        </p:txBody>
      </p:sp>
      <p:sp>
        <p:nvSpPr>
          <p:cNvPr id="1556" name="線"/>
          <p:cNvSpPr/>
          <p:nvPr/>
        </p:nvSpPr>
        <p:spPr>
          <a:xfrm flipV="1">
            <a:off x="6483599" y="3468996"/>
            <a:ext cx="490346" cy="490346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57" name="線"/>
          <p:cNvSpPr/>
          <p:nvPr/>
        </p:nvSpPr>
        <p:spPr>
          <a:xfrm flipV="1">
            <a:off x="5220153" y="3002492"/>
            <a:ext cx="1" cy="7119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58" name="線"/>
          <p:cNvSpPr/>
          <p:nvPr/>
        </p:nvSpPr>
        <p:spPr>
          <a:xfrm>
            <a:off x="7673578" y="6401196"/>
            <a:ext cx="723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59" name="B"/>
          <p:cNvSpPr txBox="1"/>
          <p:nvPr/>
        </p:nvSpPr>
        <p:spPr>
          <a:xfrm>
            <a:off x="9341407" y="3670759"/>
            <a:ext cx="3313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1560" name="E"/>
          <p:cNvSpPr txBox="1"/>
          <p:nvPr/>
        </p:nvSpPr>
        <p:spPr>
          <a:xfrm>
            <a:off x="9593600" y="837286"/>
            <a:ext cx="31028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E</a:t>
            </a:r>
          </a:p>
        </p:txBody>
      </p:sp>
      <p:sp>
        <p:nvSpPr>
          <p:cNvPr id="1561" name="円形"/>
          <p:cNvSpPr/>
          <p:nvPr/>
        </p:nvSpPr>
        <p:spPr>
          <a:xfrm>
            <a:off x="9295662" y="994741"/>
            <a:ext cx="116890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562" name="円形"/>
          <p:cNvSpPr/>
          <p:nvPr/>
        </p:nvSpPr>
        <p:spPr>
          <a:xfrm>
            <a:off x="5455784" y="562304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563" name="点Aから横に２ｍ進みます。…"/>
          <p:cNvSpPr txBox="1"/>
          <p:nvPr/>
        </p:nvSpPr>
        <p:spPr>
          <a:xfrm>
            <a:off x="1919922" y="7003709"/>
            <a:ext cx="9164956" cy="2641600"/>
          </a:xfrm>
          <a:prstGeom prst="rect">
            <a:avLst/>
          </a:prstGeom>
          <a:solidFill>
            <a:srgbClr val="FBFEC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pPr>
            <a:r>
              <a:t>点Aから横に２ｍ進みます。</a:t>
            </a:r>
          </a:p>
          <a:p>
            <a:pPr>
              <a:defRPr sz="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pPr>
            <a:r>
              <a:t>そこからたてに４ｍ進みます。</a:t>
            </a:r>
          </a:p>
          <a:p>
            <a:pPr>
              <a:defRPr sz="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pPr>
            <a:r>
              <a:t>さらに高さ３ｍ進みます。</a:t>
            </a:r>
          </a:p>
        </p:txBody>
      </p:sp>
      <p:sp>
        <p:nvSpPr>
          <p:cNvPr id="1564" name="円形"/>
          <p:cNvSpPr/>
          <p:nvPr/>
        </p:nvSpPr>
        <p:spPr>
          <a:xfrm>
            <a:off x="9263912" y="962991"/>
            <a:ext cx="180391" cy="180391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565" name="円形"/>
          <p:cNvSpPr/>
          <p:nvPr/>
        </p:nvSpPr>
        <p:spPr>
          <a:xfrm>
            <a:off x="9263912" y="3529071"/>
            <a:ext cx="180391" cy="180391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566" name="線"/>
          <p:cNvSpPr/>
          <p:nvPr/>
        </p:nvSpPr>
        <p:spPr>
          <a:xfrm flipV="1">
            <a:off x="7207929" y="3658243"/>
            <a:ext cx="2077177" cy="2077177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67" name="円形"/>
          <p:cNvSpPr/>
          <p:nvPr/>
        </p:nvSpPr>
        <p:spPr>
          <a:xfrm>
            <a:off x="7035839" y="5712274"/>
            <a:ext cx="485282" cy="480115"/>
          </a:xfrm>
          <a:prstGeom prst="ellips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1568" name="線"/>
          <p:cNvSpPr/>
          <p:nvPr/>
        </p:nvSpPr>
        <p:spPr>
          <a:xfrm flipH="1">
            <a:off x="5529696" y="5697798"/>
            <a:ext cx="1748785" cy="1"/>
          </a:xfrm>
          <a:prstGeom prst="line">
            <a:avLst/>
          </a:prstGeom>
          <a:ln w="635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69" name="点Ａをもとにして，…"/>
          <p:cNvSpPr txBox="1"/>
          <p:nvPr/>
        </p:nvSpPr>
        <p:spPr>
          <a:xfrm>
            <a:off x="786580" y="2120900"/>
            <a:ext cx="4268928" cy="233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　点Ａをもとにして，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点Ｅの位置を，横と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たての長さと高さで</a:t>
            </a:r>
          </a:p>
          <a:p>
            <a:pPr algn="l">
              <a:defRPr sz="3200">
                <a:latin typeface="ヒラギノ丸ゴ Pro W4"/>
                <a:ea typeface="ヒラギノ丸ゴ Pro W4"/>
                <a:cs typeface="ヒラギノ丸ゴ Pro W4"/>
                <a:sym typeface="ヒラギノ丸ゴ Pro W4"/>
              </a:defRPr>
            </a:pPr>
            <a:r>
              <a:t>表しましょう。</a:t>
            </a:r>
          </a:p>
        </p:txBody>
      </p:sp>
      <p:sp>
        <p:nvSpPr>
          <p:cNvPr id="1570" name="１"/>
          <p:cNvSpPr/>
          <p:nvPr/>
        </p:nvSpPr>
        <p:spPr>
          <a:xfrm>
            <a:off x="544870" y="2144251"/>
            <a:ext cx="612546" cy="61254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800">
                <a:solidFill>
                  <a:srgbClr val="FFFFFF"/>
                </a:solidFill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１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位置・座標（解像度高・トリミング）.jpg" descr="位置・座標（解像度高・トリミング）.jpg"/>
          <p:cNvPicPr>
            <a:picLocks noChangeAspect="1"/>
          </p:cNvPicPr>
          <p:nvPr/>
        </p:nvPicPr>
        <p:blipFill>
          <a:blip r:embed="rId2">
            <a:extLst/>
          </a:blip>
          <a:srcRect l="0" t="24968" r="99483" b="24034"/>
          <a:stretch>
            <a:fillRect/>
          </a:stretch>
        </p:blipFill>
        <p:spPr>
          <a:xfrm>
            <a:off x="212290" y="2089"/>
            <a:ext cx="65036" cy="6712697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たて"/>
          <p:cNvSpPr txBox="1"/>
          <p:nvPr/>
        </p:nvSpPr>
        <p:spPr>
          <a:xfrm>
            <a:off x="4736400" y="2162118"/>
            <a:ext cx="4064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たて</a:t>
            </a:r>
          </a:p>
        </p:txBody>
      </p:sp>
      <p:sp>
        <p:nvSpPr>
          <p:cNvPr id="212" name="横"/>
          <p:cNvSpPr txBox="1"/>
          <p:nvPr/>
        </p:nvSpPr>
        <p:spPr>
          <a:xfrm>
            <a:off x="8506618" y="6223396"/>
            <a:ext cx="4191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横</a:t>
            </a:r>
          </a:p>
        </p:txBody>
      </p:sp>
      <p:sp>
        <p:nvSpPr>
          <p:cNvPr id="213" name="A"/>
          <p:cNvSpPr txBox="1"/>
          <p:nvPr/>
        </p:nvSpPr>
        <p:spPr>
          <a:xfrm>
            <a:off x="5143556" y="5749131"/>
            <a:ext cx="342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214" name="1"/>
          <p:cNvSpPr txBox="1"/>
          <p:nvPr/>
        </p:nvSpPr>
        <p:spPr>
          <a:xfrm>
            <a:off x="5232089" y="4769714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15" name="2"/>
          <p:cNvSpPr txBox="1"/>
          <p:nvPr/>
        </p:nvSpPr>
        <p:spPr>
          <a:xfrm>
            <a:off x="7121203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16" name="1"/>
          <p:cNvSpPr txBox="1"/>
          <p:nvPr/>
        </p:nvSpPr>
        <p:spPr>
          <a:xfrm>
            <a:off x="6246811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17" name="2"/>
          <p:cNvSpPr txBox="1"/>
          <p:nvPr/>
        </p:nvSpPr>
        <p:spPr>
          <a:xfrm>
            <a:off x="5232089" y="4002685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18" name="3"/>
          <p:cNvSpPr txBox="1"/>
          <p:nvPr/>
        </p:nvSpPr>
        <p:spPr>
          <a:xfrm>
            <a:off x="5232089" y="324115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219" name="3"/>
          <p:cNvSpPr txBox="1"/>
          <p:nvPr/>
        </p:nvSpPr>
        <p:spPr>
          <a:xfrm>
            <a:off x="7995596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220" name="4"/>
          <p:cNvSpPr txBox="1"/>
          <p:nvPr/>
        </p:nvSpPr>
        <p:spPr>
          <a:xfrm>
            <a:off x="5231480" y="2553654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221" name="4"/>
          <p:cNvSpPr txBox="1"/>
          <p:nvPr/>
        </p:nvSpPr>
        <p:spPr>
          <a:xfrm>
            <a:off x="8844588" y="5749131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222" name="5"/>
          <p:cNvSpPr txBox="1"/>
          <p:nvPr/>
        </p:nvSpPr>
        <p:spPr>
          <a:xfrm>
            <a:off x="5232089" y="172195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223" name="5"/>
          <p:cNvSpPr txBox="1"/>
          <p:nvPr/>
        </p:nvSpPr>
        <p:spPr>
          <a:xfrm>
            <a:off x="9720200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224" name="(m)"/>
          <p:cNvSpPr txBox="1"/>
          <p:nvPr/>
        </p:nvSpPr>
        <p:spPr>
          <a:xfrm>
            <a:off x="5081823" y="1186814"/>
            <a:ext cx="615087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225" name="(m)"/>
          <p:cNvSpPr txBox="1"/>
          <p:nvPr/>
        </p:nvSpPr>
        <p:spPr>
          <a:xfrm>
            <a:off x="10328782" y="569157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226" name="線"/>
          <p:cNvSpPr/>
          <p:nvPr/>
        </p:nvSpPr>
        <p:spPr>
          <a:xfrm>
            <a:off x="7673578" y="6401196"/>
            <a:ext cx="723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27" name="B"/>
          <p:cNvSpPr txBox="1"/>
          <p:nvPr/>
        </p:nvSpPr>
        <p:spPr>
          <a:xfrm>
            <a:off x="7334595" y="2320868"/>
            <a:ext cx="3313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B</a:t>
            </a:r>
          </a:p>
        </p:txBody>
      </p:sp>
      <p:grpSp>
        <p:nvGrpSpPr>
          <p:cNvPr id="240" name="グループ"/>
          <p:cNvGrpSpPr/>
          <p:nvPr/>
        </p:nvGrpSpPr>
        <p:grpSpPr>
          <a:xfrm>
            <a:off x="5543305" y="2020525"/>
            <a:ext cx="4304020" cy="3692325"/>
            <a:chOff x="0" y="0"/>
            <a:chExt cx="4304018" cy="3692324"/>
          </a:xfrm>
        </p:grpSpPr>
        <p:sp>
          <p:nvSpPr>
            <p:cNvPr id="228" name="線"/>
            <p:cNvSpPr/>
            <p:nvPr/>
          </p:nvSpPr>
          <p:spPr>
            <a:xfrm>
              <a:off x="0" y="3690056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29" name="線"/>
            <p:cNvSpPr/>
            <p:nvPr/>
          </p:nvSpPr>
          <p:spPr>
            <a:xfrm>
              <a:off x="0" y="0"/>
              <a:ext cx="4304019" cy="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30" name="線"/>
            <p:cNvSpPr/>
            <p:nvPr/>
          </p:nvSpPr>
          <p:spPr>
            <a:xfrm flipV="1">
              <a:off x="4294157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31" name="線"/>
            <p:cNvSpPr/>
            <p:nvPr/>
          </p:nvSpPr>
          <p:spPr>
            <a:xfrm flipV="1">
              <a:off x="3437239" y="17115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32" name="線"/>
            <p:cNvSpPr/>
            <p:nvPr/>
          </p:nvSpPr>
          <p:spPr>
            <a:xfrm flipV="1">
              <a:off x="2580321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33" name="線"/>
            <p:cNvSpPr/>
            <p:nvPr/>
          </p:nvSpPr>
          <p:spPr>
            <a:xfrm flipV="1">
              <a:off x="1723404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34" name="線"/>
            <p:cNvSpPr/>
            <p:nvPr/>
          </p:nvSpPr>
          <p:spPr>
            <a:xfrm flipV="1">
              <a:off x="866486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35" name="線"/>
            <p:cNvSpPr/>
            <p:nvPr/>
          </p:nvSpPr>
          <p:spPr>
            <a:xfrm>
              <a:off x="0" y="746848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36" name="線"/>
            <p:cNvSpPr/>
            <p:nvPr/>
          </p:nvSpPr>
          <p:spPr>
            <a:xfrm>
              <a:off x="0" y="1482650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37" name="線"/>
            <p:cNvSpPr/>
            <p:nvPr/>
          </p:nvSpPr>
          <p:spPr>
            <a:xfrm>
              <a:off x="0" y="2218452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38" name="線"/>
            <p:cNvSpPr/>
            <p:nvPr/>
          </p:nvSpPr>
          <p:spPr>
            <a:xfrm>
              <a:off x="0" y="2954254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39" name="線"/>
            <p:cNvSpPr/>
            <p:nvPr/>
          </p:nvSpPr>
          <p:spPr>
            <a:xfrm flipV="1">
              <a:off x="9568" y="17115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241" name="線"/>
          <p:cNvSpPr/>
          <p:nvPr/>
        </p:nvSpPr>
        <p:spPr>
          <a:xfrm flipV="1">
            <a:off x="4939600" y="3002492"/>
            <a:ext cx="1" cy="7119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2" name="円形"/>
          <p:cNvSpPr/>
          <p:nvPr/>
        </p:nvSpPr>
        <p:spPr>
          <a:xfrm>
            <a:off x="7220036" y="2698410"/>
            <a:ext cx="116889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243" name="円形"/>
          <p:cNvSpPr/>
          <p:nvPr/>
        </p:nvSpPr>
        <p:spPr>
          <a:xfrm>
            <a:off x="5506584" y="5661140"/>
            <a:ext cx="116889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位置・座標（解像度高・トリミング）.jpg" descr="位置・座標（解像度高・トリミング）.jpg"/>
          <p:cNvPicPr>
            <a:picLocks noChangeAspect="1"/>
          </p:cNvPicPr>
          <p:nvPr/>
        </p:nvPicPr>
        <p:blipFill>
          <a:blip r:embed="rId2">
            <a:extLst/>
          </a:blip>
          <a:srcRect l="0" t="24968" r="99483" b="24034"/>
          <a:stretch>
            <a:fillRect/>
          </a:stretch>
        </p:blipFill>
        <p:spPr>
          <a:xfrm>
            <a:off x="212290" y="2089"/>
            <a:ext cx="65036" cy="6712697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たて"/>
          <p:cNvSpPr txBox="1"/>
          <p:nvPr/>
        </p:nvSpPr>
        <p:spPr>
          <a:xfrm>
            <a:off x="4736400" y="2162118"/>
            <a:ext cx="4064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たて</a:t>
            </a:r>
          </a:p>
        </p:txBody>
      </p:sp>
      <p:sp>
        <p:nvSpPr>
          <p:cNvPr id="247" name="横"/>
          <p:cNvSpPr txBox="1"/>
          <p:nvPr/>
        </p:nvSpPr>
        <p:spPr>
          <a:xfrm>
            <a:off x="8506618" y="6223396"/>
            <a:ext cx="4191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横</a:t>
            </a:r>
          </a:p>
        </p:txBody>
      </p:sp>
      <p:sp>
        <p:nvSpPr>
          <p:cNvPr id="248" name="A"/>
          <p:cNvSpPr txBox="1"/>
          <p:nvPr/>
        </p:nvSpPr>
        <p:spPr>
          <a:xfrm>
            <a:off x="5143556" y="5749131"/>
            <a:ext cx="342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249" name="1"/>
          <p:cNvSpPr txBox="1"/>
          <p:nvPr/>
        </p:nvSpPr>
        <p:spPr>
          <a:xfrm>
            <a:off x="5232089" y="4769714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50" name="2"/>
          <p:cNvSpPr txBox="1"/>
          <p:nvPr/>
        </p:nvSpPr>
        <p:spPr>
          <a:xfrm>
            <a:off x="7121203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51" name="1"/>
          <p:cNvSpPr txBox="1"/>
          <p:nvPr/>
        </p:nvSpPr>
        <p:spPr>
          <a:xfrm>
            <a:off x="6246811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52" name="2"/>
          <p:cNvSpPr txBox="1"/>
          <p:nvPr/>
        </p:nvSpPr>
        <p:spPr>
          <a:xfrm>
            <a:off x="5232089" y="4002685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53" name="3"/>
          <p:cNvSpPr txBox="1"/>
          <p:nvPr/>
        </p:nvSpPr>
        <p:spPr>
          <a:xfrm>
            <a:off x="5232089" y="324115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254" name="3"/>
          <p:cNvSpPr txBox="1"/>
          <p:nvPr/>
        </p:nvSpPr>
        <p:spPr>
          <a:xfrm>
            <a:off x="7995596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255" name="4"/>
          <p:cNvSpPr txBox="1"/>
          <p:nvPr/>
        </p:nvSpPr>
        <p:spPr>
          <a:xfrm>
            <a:off x="5231480" y="2553654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256" name="4"/>
          <p:cNvSpPr txBox="1"/>
          <p:nvPr/>
        </p:nvSpPr>
        <p:spPr>
          <a:xfrm>
            <a:off x="8844588" y="5749131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257" name="5"/>
          <p:cNvSpPr txBox="1"/>
          <p:nvPr/>
        </p:nvSpPr>
        <p:spPr>
          <a:xfrm>
            <a:off x="5232089" y="172195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258" name="5"/>
          <p:cNvSpPr txBox="1"/>
          <p:nvPr/>
        </p:nvSpPr>
        <p:spPr>
          <a:xfrm>
            <a:off x="9720200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259" name="(m)"/>
          <p:cNvSpPr txBox="1"/>
          <p:nvPr/>
        </p:nvSpPr>
        <p:spPr>
          <a:xfrm>
            <a:off x="5081823" y="1186814"/>
            <a:ext cx="615087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260" name="(m)"/>
          <p:cNvSpPr txBox="1"/>
          <p:nvPr/>
        </p:nvSpPr>
        <p:spPr>
          <a:xfrm>
            <a:off x="10328782" y="569157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261" name="線"/>
          <p:cNvSpPr/>
          <p:nvPr/>
        </p:nvSpPr>
        <p:spPr>
          <a:xfrm>
            <a:off x="7673578" y="6401196"/>
            <a:ext cx="723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2" name="B"/>
          <p:cNvSpPr txBox="1"/>
          <p:nvPr/>
        </p:nvSpPr>
        <p:spPr>
          <a:xfrm>
            <a:off x="7334595" y="2320868"/>
            <a:ext cx="3313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B</a:t>
            </a:r>
          </a:p>
        </p:txBody>
      </p:sp>
      <p:grpSp>
        <p:nvGrpSpPr>
          <p:cNvPr id="275" name="グループ"/>
          <p:cNvGrpSpPr/>
          <p:nvPr/>
        </p:nvGrpSpPr>
        <p:grpSpPr>
          <a:xfrm>
            <a:off x="5543305" y="2020525"/>
            <a:ext cx="4304020" cy="3692325"/>
            <a:chOff x="0" y="0"/>
            <a:chExt cx="4304018" cy="3692324"/>
          </a:xfrm>
        </p:grpSpPr>
        <p:sp>
          <p:nvSpPr>
            <p:cNvPr id="263" name="線"/>
            <p:cNvSpPr/>
            <p:nvPr/>
          </p:nvSpPr>
          <p:spPr>
            <a:xfrm>
              <a:off x="0" y="3690056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64" name="線"/>
            <p:cNvSpPr/>
            <p:nvPr/>
          </p:nvSpPr>
          <p:spPr>
            <a:xfrm>
              <a:off x="0" y="0"/>
              <a:ext cx="4304019" cy="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65" name="線"/>
            <p:cNvSpPr/>
            <p:nvPr/>
          </p:nvSpPr>
          <p:spPr>
            <a:xfrm flipV="1">
              <a:off x="4294157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66" name="線"/>
            <p:cNvSpPr/>
            <p:nvPr/>
          </p:nvSpPr>
          <p:spPr>
            <a:xfrm flipV="1">
              <a:off x="3437239" y="17115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67" name="線"/>
            <p:cNvSpPr/>
            <p:nvPr/>
          </p:nvSpPr>
          <p:spPr>
            <a:xfrm flipV="1">
              <a:off x="2580321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68" name="線"/>
            <p:cNvSpPr/>
            <p:nvPr/>
          </p:nvSpPr>
          <p:spPr>
            <a:xfrm flipV="1">
              <a:off x="1723404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69" name="線"/>
            <p:cNvSpPr/>
            <p:nvPr/>
          </p:nvSpPr>
          <p:spPr>
            <a:xfrm flipV="1">
              <a:off x="866486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70" name="線"/>
            <p:cNvSpPr/>
            <p:nvPr/>
          </p:nvSpPr>
          <p:spPr>
            <a:xfrm>
              <a:off x="0" y="746848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71" name="線"/>
            <p:cNvSpPr/>
            <p:nvPr/>
          </p:nvSpPr>
          <p:spPr>
            <a:xfrm>
              <a:off x="0" y="1482650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72" name="線"/>
            <p:cNvSpPr/>
            <p:nvPr/>
          </p:nvSpPr>
          <p:spPr>
            <a:xfrm>
              <a:off x="0" y="2218452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73" name="線"/>
            <p:cNvSpPr/>
            <p:nvPr/>
          </p:nvSpPr>
          <p:spPr>
            <a:xfrm>
              <a:off x="0" y="2954254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74" name="線"/>
            <p:cNvSpPr/>
            <p:nvPr/>
          </p:nvSpPr>
          <p:spPr>
            <a:xfrm flipV="1">
              <a:off x="9568" y="17115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276" name="線"/>
          <p:cNvSpPr/>
          <p:nvPr/>
        </p:nvSpPr>
        <p:spPr>
          <a:xfrm flipV="1">
            <a:off x="4939600" y="3002492"/>
            <a:ext cx="1" cy="7119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7" name="円形"/>
          <p:cNvSpPr/>
          <p:nvPr/>
        </p:nvSpPr>
        <p:spPr>
          <a:xfrm>
            <a:off x="7220036" y="2698410"/>
            <a:ext cx="116889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278" name="円形"/>
          <p:cNvSpPr/>
          <p:nvPr/>
        </p:nvSpPr>
        <p:spPr>
          <a:xfrm>
            <a:off x="5506584" y="5661140"/>
            <a:ext cx="116889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279" name="点Aを指でおさえなさい"/>
          <p:cNvSpPr txBox="1"/>
          <p:nvPr/>
        </p:nvSpPr>
        <p:spPr>
          <a:xfrm>
            <a:off x="2994024" y="7956209"/>
            <a:ext cx="7016751" cy="736600"/>
          </a:xfrm>
          <a:prstGeom prst="rect">
            <a:avLst/>
          </a:prstGeom>
          <a:solidFill>
            <a:srgbClr val="FBFEC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点Aを指でおさえなさい</a:t>
            </a:r>
          </a:p>
        </p:txBody>
      </p:sp>
      <p:pic>
        <p:nvPicPr>
          <p:cNvPr id="280" name="指.png" descr="指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280000">
            <a:off x="4199033" y="5876755"/>
            <a:ext cx="723901" cy="19149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位置・座標（解像度高・トリミング）.jpg" descr="位置・座標（解像度高・トリミング）.jpg"/>
          <p:cNvPicPr>
            <a:picLocks noChangeAspect="1"/>
          </p:cNvPicPr>
          <p:nvPr/>
        </p:nvPicPr>
        <p:blipFill>
          <a:blip r:embed="rId2">
            <a:extLst/>
          </a:blip>
          <a:srcRect l="0" t="24968" r="99483" b="24034"/>
          <a:stretch>
            <a:fillRect/>
          </a:stretch>
        </p:blipFill>
        <p:spPr>
          <a:xfrm>
            <a:off x="212290" y="2089"/>
            <a:ext cx="65036" cy="6712697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たて"/>
          <p:cNvSpPr txBox="1"/>
          <p:nvPr/>
        </p:nvSpPr>
        <p:spPr>
          <a:xfrm>
            <a:off x="4736400" y="2162118"/>
            <a:ext cx="4064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たて</a:t>
            </a:r>
          </a:p>
        </p:txBody>
      </p:sp>
      <p:sp>
        <p:nvSpPr>
          <p:cNvPr id="284" name="横"/>
          <p:cNvSpPr txBox="1"/>
          <p:nvPr/>
        </p:nvSpPr>
        <p:spPr>
          <a:xfrm>
            <a:off x="8506618" y="6223396"/>
            <a:ext cx="4191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横</a:t>
            </a:r>
          </a:p>
        </p:txBody>
      </p:sp>
      <p:sp>
        <p:nvSpPr>
          <p:cNvPr id="285" name="A"/>
          <p:cNvSpPr txBox="1"/>
          <p:nvPr/>
        </p:nvSpPr>
        <p:spPr>
          <a:xfrm>
            <a:off x="5143556" y="5749131"/>
            <a:ext cx="342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286" name="1"/>
          <p:cNvSpPr txBox="1"/>
          <p:nvPr/>
        </p:nvSpPr>
        <p:spPr>
          <a:xfrm>
            <a:off x="5232089" y="4769714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87" name="2"/>
          <p:cNvSpPr txBox="1"/>
          <p:nvPr/>
        </p:nvSpPr>
        <p:spPr>
          <a:xfrm>
            <a:off x="7121203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88" name="1"/>
          <p:cNvSpPr txBox="1"/>
          <p:nvPr/>
        </p:nvSpPr>
        <p:spPr>
          <a:xfrm>
            <a:off x="6246811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89" name="2"/>
          <p:cNvSpPr txBox="1"/>
          <p:nvPr/>
        </p:nvSpPr>
        <p:spPr>
          <a:xfrm>
            <a:off x="5232089" y="4002685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90" name="3"/>
          <p:cNvSpPr txBox="1"/>
          <p:nvPr/>
        </p:nvSpPr>
        <p:spPr>
          <a:xfrm>
            <a:off x="5232089" y="324115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291" name="3"/>
          <p:cNvSpPr txBox="1"/>
          <p:nvPr/>
        </p:nvSpPr>
        <p:spPr>
          <a:xfrm>
            <a:off x="7995596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292" name="4"/>
          <p:cNvSpPr txBox="1"/>
          <p:nvPr/>
        </p:nvSpPr>
        <p:spPr>
          <a:xfrm>
            <a:off x="5231480" y="2553654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293" name="4"/>
          <p:cNvSpPr txBox="1"/>
          <p:nvPr/>
        </p:nvSpPr>
        <p:spPr>
          <a:xfrm>
            <a:off x="8844588" y="5749131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294" name="5"/>
          <p:cNvSpPr txBox="1"/>
          <p:nvPr/>
        </p:nvSpPr>
        <p:spPr>
          <a:xfrm>
            <a:off x="5232089" y="172195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295" name="5"/>
          <p:cNvSpPr txBox="1"/>
          <p:nvPr/>
        </p:nvSpPr>
        <p:spPr>
          <a:xfrm>
            <a:off x="9720200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296" name="(m)"/>
          <p:cNvSpPr txBox="1"/>
          <p:nvPr/>
        </p:nvSpPr>
        <p:spPr>
          <a:xfrm>
            <a:off x="5081823" y="1186814"/>
            <a:ext cx="615087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297" name="(m)"/>
          <p:cNvSpPr txBox="1"/>
          <p:nvPr/>
        </p:nvSpPr>
        <p:spPr>
          <a:xfrm>
            <a:off x="10328782" y="569157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298" name="線"/>
          <p:cNvSpPr/>
          <p:nvPr/>
        </p:nvSpPr>
        <p:spPr>
          <a:xfrm>
            <a:off x="7673578" y="6401196"/>
            <a:ext cx="723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9" name="B"/>
          <p:cNvSpPr txBox="1"/>
          <p:nvPr/>
        </p:nvSpPr>
        <p:spPr>
          <a:xfrm>
            <a:off x="7334595" y="2320868"/>
            <a:ext cx="3313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B</a:t>
            </a:r>
          </a:p>
        </p:txBody>
      </p:sp>
      <p:grpSp>
        <p:nvGrpSpPr>
          <p:cNvPr id="312" name="グループ"/>
          <p:cNvGrpSpPr/>
          <p:nvPr/>
        </p:nvGrpSpPr>
        <p:grpSpPr>
          <a:xfrm>
            <a:off x="5543305" y="2020525"/>
            <a:ext cx="4304020" cy="3692325"/>
            <a:chOff x="0" y="0"/>
            <a:chExt cx="4304018" cy="3692324"/>
          </a:xfrm>
        </p:grpSpPr>
        <p:sp>
          <p:nvSpPr>
            <p:cNvPr id="300" name="線"/>
            <p:cNvSpPr/>
            <p:nvPr/>
          </p:nvSpPr>
          <p:spPr>
            <a:xfrm>
              <a:off x="0" y="3690056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01" name="線"/>
            <p:cNvSpPr/>
            <p:nvPr/>
          </p:nvSpPr>
          <p:spPr>
            <a:xfrm>
              <a:off x="0" y="0"/>
              <a:ext cx="4304019" cy="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02" name="線"/>
            <p:cNvSpPr/>
            <p:nvPr/>
          </p:nvSpPr>
          <p:spPr>
            <a:xfrm flipV="1">
              <a:off x="4294157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03" name="線"/>
            <p:cNvSpPr/>
            <p:nvPr/>
          </p:nvSpPr>
          <p:spPr>
            <a:xfrm flipV="1">
              <a:off x="3437239" y="17115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04" name="線"/>
            <p:cNvSpPr/>
            <p:nvPr/>
          </p:nvSpPr>
          <p:spPr>
            <a:xfrm flipV="1">
              <a:off x="2580321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05" name="線"/>
            <p:cNvSpPr/>
            <p:nvPr/>
          </p:nvSpPr>
          <p:spPr>
            <a:xfrm flipV="1">
              <a:off x="1723404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06" name="線"/>
            <p:cNvSpPr/>
            <p:nvPr/>
          </p:nvSpPr>
          <p:spPr>
            <a:xfrm flipV="1">
              <a:off x="866486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07" name="線"/>
            <p:cNvSpPr/>
            <p:nvPr/>
          </p:nvSpPr>
          <p:spPr>
            <a:xfrm>
              <a:off x="0" y="746848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08" name="線"/>
            <p:cNvSpPr/>
            <p:nvPr/>
          </p:nvSpPr>
          <p:spPr>
            <a:xfrm>
              <a:off x="0" y="1482650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09" name="線"/>
            <p:cNvSpPr/>
            <p:nvPr/>
          </p:nvSpPr>
          <p:spPr>
            <a:xfrm>
              <a:off x="0" y="2218452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10" name="線"/>
            <p:cNvSpPr/>
            <p:nvPr/>
          </p:nvSpPr>
          <p:spPr>
            <a:xfrm>
              <a:off x="0" y="2954254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11" name="線"/>
            <p:cNvSpPr/>
            <p:nvPr/>
          </p:nvSpPr>
          <p:spPr>
            <a:xfrm flipV="1">
              <a:off x="9568" y="17115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313" name="線"/>
          <p:cNvSpPr/>
          <p:nvPr/>
        </p:nvSpPr>
        <p:spPr>
          <a:xfrm flipV="1">
            <a:off x="4939600" y="3002492"/>
            <a:ext cx="1" cy="7119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14" name="円形"/>
          <p:cNvSpPr/>
          <p:nvPr/>
        </p:nvSpPr>
        <p:spPr>
          <a:xfrm>
            <a:off x="7220036" y="2698410"/>
            <a:ext cx="116889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315" name="円形"/>
          <p:cNvSpPr/>
          <p:nvPr/>
        </p:nvSpPr>
        <p:spPr>
          <a:xfrm>
            <a:off x="5455784" y="562304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316" name="点Aを赤鉛筆でグリグリ"/>
          <p:cNvSpPr txBox="1"/>
          <p:nvPr/>
        </p:nvSpPr>
        <p:spPr>
          <a:xfrm>
            <a:off x="2994024" y="7956209"/>
            <a:ext cx="7016751" cy="736600"/>
          </a:xfrm>
          <a:prstGeom prst="rect">
            <a:avLst/>
          </a:prstGeom>
          <a:solidFill>
            <a:srgbClr val="FBFEC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点Aを赤鉛筆でグリグリ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位置・座標（解像度高・トリミング）.jpg" descr="位置・座標（解像度高・トリミング）.jpg"/>
          <p:cNvPicPr>
            <a:picLocks noChangeAspect="1"/>
          </p:cNvPicPr>
          <p:nvPr/>
        </p:nvPicPr>
        <p:blipFill>
          <a:blip r:embed="rId2">
            <a:extLst/>
          </a:blip>
          <a:srcRect l="0" t="24968" r="99483" b="24034"/>
          <a:stretch>
            <a:fillRect/>
          </a:stretch>
        </p:blipFill>
        <p:spPr>
          <a:xfrm>
            <a:off x="212290" y="2089"/>
            <a:ext cx="65036" cy="6712697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たて"/>
          <p:cNvSpPr txBox="1"/>
          <p:nvPr/>
        </p:nvSpPr>
        <p:spPr>
          <a:xfrm>
            <a:off x="4736400" y="2162118"/>
            <a:ext cx="4064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たて</a:t>
            </a:r>
          </a:p>
        </p:txBody>
      </p:sp>
      <p:sp>
        <p:nvSpPr>
          <p:cNvPr id="320" name="横"/>
          <p:cNvSpPr txBox="1"/>
          <p:nvPr/>
        </p:nvSpPr>
        <p:spPr>
          <a:xfrm>
            <a:off x="8506618" y="6223396"/>
            <a:ext cx="4191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横</a:t>
            </a:r>
          </a:p>
        </p:txBody>
      </p:sp>
      <p:sp>
        <p:nvSpPr>
          <p:cNvPr id="321" name="A"/>
          <p:cNvSpPr txBox="1"/>
          <p:nvPr/>
        </p:nvSpPr>
        <p:spPr>
          <a:xfrm>
            <a:off x="5143556" y="5749131"/>
            <a:ext cx="342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322" name="1"/>
          <p:cNvSpPr txBox="1"/>
          <p:nvPr/>
        </p:nvSpPr>
        <p:spPr>
          <a:xfrm>
            <a:off x="5232089" y="4769714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23" name="2"/>
          <p:cNvSpPr txBox="1"/>
          <p:nvPr/>
        </p:nvSpPr>
        <p:spPr>
          <a:xfrm>
            <a:off x="7121203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24" name="1"/>
          <p:cNvSpPr txBox="1"/>
          <p:nvPr/>
        </p:nvSpPr>
        <p:spPr>
          <a:xfrm>
            <a:off x="6246811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25" name="2"/>
          <p:cNvSpPr txBox="1"/>
          <p:nvPr/>
        </p:nvSpPr>
        <p:spPr>
          <a:xfrm>
            <a:off x="5232089" y="4002685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26" name="3"/>
          <p:cNvSpPr txBox="1"/>
          <p:nvPr/>
        </p:nvSpPr>
        <p:spPr>
          <a:xfrm>
            <a:off x="5232089" y="324115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27" name="3"/>
          <p:cNvSpPr txBox="1"/>
          <p:nvPr/>
        </p:nvSpPr>
        <p:spPr>
          <a:xfrm>
            <a:off x="7995596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28" name="4"/>
          <p:cNvSpPr txBox="1"/>
          <p:nvPr/>
        </p:nvSpPr>
        <p:spPr>
          <a:xfrm>
            <a:off x="5231480" y="2553654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29" name="4"/>
          <p:cNvSpPr txBox="1"/>
          <p:nvPr/>
        </p:nvSpPr>
        <p:spPr>
          <a:xfrm>
            <a:off x="8844588" y="5749131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30" name="5"/>
          <p:cNvSpPr txBox="1"/>
          <p:nvPr/>
        </p:nvSpPr>
        <p:spPr>
          <a:xfrm>
            <a:off x="5232089" y="172195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331" name="5"/>
          <p:cNvSpPr txBox="1"/>
          <p:nvPr/>
        </p:nvSpPr>
        <p:spPr>
          <a:xfrm>
            <a:off x="9720200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332" name="(m)"/>
          <p:cNvSpPr txBox="1"/>
          <p:nvPr/>
        </p:nvSpPr>
        <p:spPr>
          <a:xfrm>
            <a:off x="5081823" y="1186814"/>
            <a:ext cx="615087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333" name="(m)"/>
          <p:cNvSpPr txBox="1"/>
          <p:nvPr/>
        </p:nvSpPr>
        <p:spPr>
          <a:xfrm>
            <a:off x="10328782" y="569157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334" name="線"/>
          <p:cNvSpPr/>
          <p:nvPr/>
        </p:nvSpPr>
        <p:spPr>
          <a:xfrm>
            <a:off x="7673578" y="6401196"/>
            <a:ext cx="723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35" name="B"/>
          <p:cNvSpPr txBox="1"/>
          <p:nvPr/>
        </p:nvSpPr>
        <p:spPr>
          <a:xfrm>
            <a:off x="7334595" y="2320868"/>
            <a:ext cx="3313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B</a:t>
            </a:r>
          </a:p>
        </p:txBody>
      </p:sp>
      <p:grpSp>
        <p:nvGrpSpPr>
          <p:cNvPr id="348" name="グループ"/>
          <p:cNvGrpSpPr/>
          <p:nvPr/>
        </p:nvGrpSpPr>
        <p:grpSpPr>
          <a:xfrm>
            <a:off x="5543305" y="2020525"/>
            <a:ext cx="4304020" cy="3692325"/>
            <a:chOff x="0" y="0"/>
            <a:chExt cx="4304018" cy="3692324"/>
          </a:xfrm>
        </p:grpSpPr>
        <p:sp>
          <p:nvSpPr>
            <p:cNvPr id="336" name="線"/>
            <p:cNvSpPr/>
            <p:nvPr/>
          </p:nvSpPr>
          <p:spPr>
            <a:xfrm>
              <a:off x="0" y="3690056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37" name="線"/>
            <p:cNvSpPr/>
            <p:nvPr/>
          </p:nvSpPr>
          <p:spPr>
            <a:xfrm>
              <a:off x="0" y="0"/>
              <a:ext cx="4304019" cy="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38" name="線"/>
            <p:cNvSpPr/>
            <p:nvPr/>
          </p:nvSpPr>
          <p:spPr>
            <a:xfrm flipV="1">
              <a:off x="4294157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39" name="線"/>
            <p:cNvSpPr/>
            <p:nvPr/>
          </p:nvSpPr>
          <p:spPr>
            <a:xfrm flipV="1">
              <a:off x="3437239" y="17115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40" name="線"/>
            <p:cNvSpPr/>
            <p:nvPr/>
          </p:nvSpPr>
          <p:spPr>
            <a:xfrm flipV="1">
              <a:off x="2580321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41" name="線"/>
            <p:cNvSpPr/>
            <p:nvPr/>
          </p:nvSpPr>
          <p:spPr>
            <a:xfrm flipV="1">
              <a:off x="1723404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42" name="線"/>
            <p:cNvSpPr/>
            <p:nvPr/>
          </p:nvSpPr>
          <p:spPr>
            <a:xfrm flipV="1">
              <a:off x="866486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43" name="線"/>
            <p:cNvSpPr/>
            <p:nvPr/>
          </p:nvSpPr>
          <p:spPr>
            <a:xfrm>
              <a:off x="0" y="746848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44" name="線"/>
            <p:cNvSpPr/>
            <p:nvPr/>
          </p:nvSpPr>
          <p:spPr>
            <a:xfrm>
              <a:off x="0" y="1482650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45" name="線"/>
            <p:cNvSpPr/>
            <p:nvPr/>
          </p:nvSpPr>
          <p:spPr>
            <a:xfrm>
              <a:off x="0" y="2218452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46" name="線"/>
            <p:cNvSpPr/>
            <p:nvPr/>
          </p:nvSpPr>
          <p:spPr>
            <a:xfrm>
              <a:off x="0" y="2954254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47" name="線"/>
            <p:cNvSpPr/>
            <p:nvPr/>
          </p:nvSpPr>
          <p:spPr>
            <a:xfrm flipV="1">
              <a:off x="9568" y="17115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349" name="線"/>
          <p:cNvSpPr/>
          <p:nvPr/>
        </p:nvSpPr>
        <p:spPr>
          <a:xfrm flipV="1">
            <a:off x="4939600" y="3002492"/>
            <a:ext cx="1" cy="7119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50" name="円形"/>
          <p:cNvSpPr/>
          <p:nvPr/>
        </p:nvSpPr>
        <p:spPr>
          <a:xfrm>
            <a:off x="7220036" y="2698410"/>
            <a:ext cx="116889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351" name="円形"/>
          <p:cNvSpPr/>
          <p:nvPr/>
        </p:nvSpPr>
        <p:spPr>
          <a:xfrm>
            <a:off x="5455784" y="562304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352" name="点Bも指でおさえなさい"/>
          <p:cNvSpPr txBox="1"/>
          <p:nvPr/>
        </p:nvSpPr>
        <p:spPr>
          <a:xfrm>
            <a:off x="3017202" y="7956209"/>
            <a:ext cx="6970396" cy="736600"/>
          </a:xfrm>
          <a:prstGeom prst="rect">
            <a:avLst/>
          </a:prstGeom>
          <a:solidFill>
            <a:srgbClr val="FBFEC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点Bも指でおさえなさい</a:t>
            </a:r>
          </a:p>
        </p:txBody>
      </p:sp>
      <p:pic>
        <p:nvPicPr>
          <p:cNvPr id="353" name="指.png" descr="指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280000">
            <a:off x="6148930" y="2674338"/>
            <a:ext cx="723901" cy="19149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位置・座標（解像度高・トリミング）.jpg" descr="位置・座標（解像度高・トリミング）.jpg"/>
          <p:cNvPicPr>
            <a:picLocks noChangeAspect="1"/>
          </p:cNvPicPr>
          <p:nvPr/>
        </p:nvPicPr>
        <p:blipFill>
          <a:blip r:embed="rId2">
            <a:extLst/>
          </a:blip>
          <a:srcRect l="0" t="24968" r="99483" b="24034"/>
          <a:stretch>
            <a:fillRect/>
          </a:stretch>
        </p:blipFill>
        <p:spPr>
          <a:xfrm>
            <a:off x="212290" y="2089"/>
            <a:ext cx="65036" cy="6712697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たて"/>
          <p:cNvSpPr txBox="1"/>
          <p:nvPr/>
        </p:nvSpPr>
        <p:spPr>
          <a:xfrm>
            <a:off x="4736400" y="2162118"/>
            <a:ext cx="4064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たて</a:t>
            </a:r>
          </a:p>
        </p:txBody>
      </p:sp>
      <p:sp>
        <p:nvSpPr>
          <p:cNvPr id="357" name="横"/>
          <p:cNvSpPr txBox="1"/>
          <p:nvPr/>
        </p:nvSpPr>
        <p:spPr>
          <a:xfrm>
            <a:off x="8506618" y="6223396"/>
            <a:ext cx="4191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横</a:t>
            </a:r>
          </a:p>
        </p:txBody>
      </p:sp>
      <p:sp>
        <p:nvSpPr>
          <p:cNvPr id="358" name="A"/>
          <p:cNvSpPr txBox="1"/>
          <p:nvPr/>
        </p:nvSpPr>
        <p:spPr>
          <a:xfrm>
            <a:off x="5143556" y="5749131"/>
            <a:ext cx="342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359" name="1"/>
          <p:cNvSpPr txBox="1"/>
          <p:nvPr/>
        </p:nvSpPr>
        <p:spPr>
          <a:xfrm>
            <a:off x="5232089" y="4769714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60" name="2"/>
          <p:cNvSpPr txBox="1"/>
          <p:nvPr/>
        </p:nvSpPr>
        <p:spPr>
          <a:xfrm>
            <a:off x="7121203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61" name="1"/>
          <p:cNvSpPr txBox="1"/>
          <p:nvPr/>
        </p:nvSpPr>
        <p:spPr>
          <a:xfrm>
            <a:off x="6246811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62" name="2"/>
          <p:cNvSpPr txBox="1"/>
          <p:nvPr/>
        </p:nvSpPr>
        <p:spPr>
          <a:xfrm>
            <a:off x="5232089" y="4002685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63" name="3"/>
          <p:cNvSpPr txBox="1"/>
          <p:nvPr/>
        </p:nvSpPr>
        <p:spPr>
          <a:xfrm>
            <a:off x="5232089" y="324115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64" name="3"/>
          <p:cNvSpPr txBox="1"/>
          <p:nvPr/>
        </p:nvSpPr>
        <p:spPr>
          <a:xfrm>
            <a:off x="7995596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65" name="4"/>
          <p:cNvSpPr txBox="1"/>
          <p:nvPr/>
        </p:nvSpPr>
        <p:spPr>
          <a:xfrm>
            <a:off x="5231480" y="2553654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66" name="4"/>
          <p:cNvSpPr txBox="1"/>
          <p:nvPr/>
        </p:nvSpPr>
        <p:spPr>
          <a:xfrm>
            <a:off x="8844588" y="5749131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67" name="5"/>
          <p:cNvSpPr txBox="1"/>
          <p:nvPr/>
        </p:nvSpPr>
        <p:spPr>
          <a:xfrm>
            <a:off x="5232089" y="172195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368" name="5"/>
          <p:cNvSpPr txBox="1"/>
          <p:nvPr/>
        </p:nvSpPr>
        <p:spPr>
          <a:xfrm>
            <a:off x="9720200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369" name="(m)"/>
          <p:cNvSpPr txBox="1"/>
          <p:nvPr/>
        </p:nvSpPr>
        <p:spPr>
          <a:xfrm>
            <a:off x="5081823" y="1186814"/>
            <a:ext cx="615087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370" name="(m)"/>
          <p:cNvSpPr txBox="1"/>
          <p:nvPr/>
        </p:nvSpPr>
        <p:spPr>
          <a:xfrm>
            <a:off x="10328782" y="569157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371" name="線"/>
          <p:cNvSpPr/>
          <p:nvPr/>
        </p:nvSpPr>
        <p:spPr>
          <a:xfrm>
            <a:off x="7673578" y="6401196"/>
            <a:ext cx="723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72" name="B"/>
          <p:cNvSpPr txBox="1"/>
          <p:nvPr/>
        </p:nvSpPr>
        <p:spPr>
          <a:xfrm>
            <a:off x="7334595" y="2320868"/>
            <a:ext cx="3313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B</a:t>
            </a:r>
          </a:p>
        </p:txBody>
      </p:sp>
      <p:grpSp>
        <p:nvGrpSpPr>
          <p:cNvPr id="385" name="グループ"/>
          <p:cNvGrpSpPr/>
          <p:nvPr/>
        </p:nvGrpSpPr>
        <p:grpSpPr>
          <a:xfrm>
            <a:off x="5543305" y="2020525"/>
            <a:ext cx="4304020" cy="3692325"/>
            <a:chOff x="0" y="0"/>
            <a:chExt cx="4304018" cy="3692324"/>
          </a:xfrm>
        </p:grpSpPr>
        <p:sp>
          <p:nvSpPr>
            <p:cNvPr id="373" name="線"/>
            <p:cNvSpPr/>
            <p:nvPr/>
          </p:nvSpPr>
          <p:spPr>
            <a:xfrm>
              <a:off x="0" y="3690056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74" name="線"/>
            <p:cNvSpPr/>
            <p:nvPr/>
          </p:nvSpPr>
          <p:spPr>
            <a:xfrm>
              <a:off x="0" y="0"/>
              <a:ext cx="4304019" cy="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75" name="線"/>
            <p:cNvSpPr/>
            <p:nvPr/>
          </p:nvSpPr>
          <p:spPr>
            <a:xfrm flipV="1">
              <a:off x="4294157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76" name="線"/>
            <p:cNvSpPr/>
            <p:nvPr/>
          </p:nvSpPr>
          <p:spPr>
            <a:xfrm flipV="1">
              <a:off x="3437239" y="17115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77" name="線"/>
            <p:cNvSpPr/>
            <p:nvPr/>
          </p:nvSpPr>
          <p:spPr>
            <a:xfrm flipV="1">
              <a:off x="2580321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78" name="線"/>
            <p:cNvSpPr/>
            <p:nvPr/>
          </p:nvSpPr>
          <p:spPr>
            <a:xfrm flipV="1">
              <a:off x="1723404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79" name="線"/>
            <p:cNvSpPr/>
            <p:nvPr/>
          </p:nvSpPr>
          <p:spPr>
            <a:xfrm flipV="1">
              <a:off x="866486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80" name="線"/>
            <p:cNvSpPr/>
            <p:nvPr/>
          </p:nvSpPr>
          <p:spPr>
            <a:xfrm>
              <a:off x="0" y="746848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81" name="線"/>
            <p:cNvSpPr/>
            <p:nvPr/>
          </p:nvSpPr>
          <p:spPr>
            <a:xfrm>
              <a:off x="0" y="1482650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82" name="線"/>
            <p:cNvSpPr/>
            <p:nvPr/>
          </p:nvSpPr>
          <p:spPr>
            <a:xfrm>
              <a:off x="0" y="2218452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83" name="線"/>
            <p:cNvSpPr/>
            <p:nvPr/>
          </p:nvSpPr>
          <p:spPr>
            <a:xfrm>
              <a:off x="0" y="2954254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84" name="線"/>
            <p:cNvSpPr/>
            <p:nvPr/>
          </p:nvSpPr>
          <p:spPr>
            <a:xfrm flipV="1">
              <a:off x="9568" y="17115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386" name="線"/>
          <p:cNvSpPr/>
          <p:nvPr/>
        </p:nvSpPr>
        <p:spPr>
          <a:xfrm flipV="1">
            <a:off x="4939600" y="3002492"/>
            <a:ext cx="1" cy="7119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87" name="円形"/>
          <p:cNvSpPr/>
          <p:nvPr/>
        </p:nvSpPr>
        <p:spPr>
          <a:xfrm>
            <a:off x="7220036" y="2698410"/>
            <a:ext cx="116889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388" name="円形"/>
          <p:cNvSpPr/>
          <p:nvPr/>
        </p:nvSpPr>
        <p:spPr>
          <a:xfrm>
            <a:off x="5455784" y="562304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389" name="点Bも赤鉛筆でグリグリ"/>
          <p:cNvSpPr txBox="1"/>
          <p:nvPr/>
        </p:nvSpPr>
        <p:spPr>
          <a:xfrm>
            <a:off x="3017202" y="7956209"/>
            <a:ext cx="6970396" cy="736600"/>
          </a:xfrm>
          <a:prstGeom prst="rect">
            <a:avLst/>
          </a:prstGeom>
          <a:solidFill>
            <a:srgbClr val="FBFEC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点Bも赤鉛筆でグリグリ</a:t>
            </a:r>
          </a:p>
        </p:txBody>
      </p:sp>
      <p:sp>
        <p:nvSpPr>
          <p:cNvPr id="390" name="円形"/>
          <p:cNvSpPr/>
          <p:nvPr/>
        </p:nvSpPr>
        <p:spPr>
          <a:xfrm>
            <a:off x="7188286" y="266666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位置・座標（解像度高・トリミング）.jpg" descr="位置・座標（解像度高・トリミング）.jpg"/>
          <p:cNvPicPr>
            <a:picLocks noChangeAspect="1"/>
          </p:cNvPicPr>
          <p:nvPr/>
        </p:nvPicPr>
        <p:blipFill>
          <a:blip r:embed="rId2">
            <a:extLst/>
          </a:blip>
          <a:srcRect l="0" t="24968" r="99483" b="24034"/>
          <a:stretch>
            <a:fillRect/>
          </a:stretch>
        </p:blipFill>
        <p:spPr>
          <a:xfrm>
            <a:off x="212290" y="2089"/>
            <a:ext cx="65036" cy="6712697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たて"/>
          <p:cNvSpPr txBox="1"/>
          <p:nvPr/>
        </p:nvSpPr>
        <p:spPr>
          <a:xfrm>
            <a:off x="4736400" y="2162118"/>
            <a:ext cx="4064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eaVert"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たて</a:t>
            </a:r>
          </a:p>
        </p:txBody>
      </p:sp>
      <p:sp>
        <p:nvSpPr>
          <p:cNvPr id="394" name="横"/>
          <p:cNvSpPr txBox="1"/>
          <p:nvPr/>
        </p:nvSpPr>
        <p:spPr>
          <a:xfrm>
            <a:off x="8506618" y="6223396"/>
            <a:ext cx="4191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横</a:t>
            </a:r>
          </a:p>
        </p:txBody>
      </p:sp>
      <p:sp>
        <p:nvSpPr>
          <p:cNvPr id="395" name="A"/>
          <p:cNvSpPr txBox="1"/>
          <p:nvPr/>
        </p:nvSpPr>
        <p:spPr>
          <a:xfrm>
            <a:off x="5143556" y="5749131"/>
            <a:ext cx="3429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396" name="1"/>
          <p:cNvSpPr txBox="1"/>
          <p:nvPr/>
        </p:nvSpPr>
        <p:spPr>
          <a:xfrm>
            <a:off x="5232089" y="4769714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97" name="2"/>
          <p:cNvSpPr txBox="1"/>
          <p:nvPr/>
        </p:nvSpPr>
        <p:spPr>
          <a:xfrm>
            <a:off x="7121203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398" name="1"/>
          <p:cNvSpPr txBox="1"/>
          <p:nvPr/>
        </p:nvSpPr>
        <p:spPr>
          <a:xfrm>
            <a:off x="6246811" y="5749131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99" name="2"/>
          <p:cNvSpPr txBox="1"/>
          <p:nvPr/>
        </p:nvSpPr>
        <p:spPr>
          <a:xfrm>
            <a:off x="5232089" y="4002685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400" name="3"/>
          <p:cNvSpPr txBox="1"/>
          <p:nvPr/>
        </p:nvSpPr>
        <p:spPr>
          <a:xfrm>
            <a:off x="5232089" y="324115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401" name="3"/>
          <p:cNvSpPr txBox="1"/>
          <p:nvPr/>
        </p:nvSpPr>
        <p:spPr>
          <a:xfrm>
            <a:off x="7995596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402" name="4"/>
          <p:cNvSpPr txBox="1"/>
          <p:nvPr/>
        </p:nvSpPr>
        <p:spPr>
          <a:xfrm>
            <a:off x="5231480" y="2553654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403" name="4"/>
          <p:cNvSpPr txBox="1"/>
          <p:nvPr/>
        </p:nvSpPr>
        <p:spPr>
          <a:xfrm>
            <a:off x="8844588" y="5749131"/>
            <a:ext cx="31577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404" name="5"/>
          <p:cNvSpPr txBox="1"/>
          <p:nvPr/>
        </p:nvSpPr>
        <p:spPr>
          <a:xfrm>
            <a:off x="5232089" y="1721952"/>
            <a:ext cx="31455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405" name="5"/>
          <p:cNvSpPr txBox="1"/>
          <p:nvPr/>
        </p:nvSpPr>
        <p:spPr>
          <a:xfrm>
            <a:off x="9720200" y="5749131"/>
            <a:ext cx="31455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406" name="(m)"/>
          <p:cNvSpPr txBox="1"/>
          <p:nvPr/>
        </p:nvSpPr>
        <p:spPr>
          <a:xfrm>
            <a:off x="5081823" y="1186814"/>
            <a:ext cx="615087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407" name="(m)"/>
          <p:cNvSpPr txBox="1"/>
          <p:nvPr/>
        </p:nvSpPr>
        <p:spPr>
          <a:xfrm>
            <a:off x="10328782" y="5691577"/>
            <a:ext cx="615088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(m)</a:t>
            </a:r>
          </a:p>
        </p:txBody>
      </p:sp>
      <p:sp>
        <p:nvSpPr>
          <p:cNvPr id="408" name="線"/>
          <p:cNvSpPr/>
          <p:nvPr/>
        </p:nvSpPr>
        <p:spPr>
          <a:xfrm>
            <a:off x="7673578" y="6401196"/>
            <a:ext cx="7239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09" name="B"/>
          <p:cNvSpPr txBox="1"/>
          <p:nvPr/>
        </p:nvSpPr>
        <p:spPr>
          <a:xfrm>
            <a:off x="7334595" y="2320868"/>
            <a:ext cx="331319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pPr/>
            <a:r>
              <a:t>B</a:t>
            </a:r>
          </a:p>
        </p:txBody>
      </p:sp>
      <p:grpSp>
        <p:nvGrpSpPr>
          <p:cNvPr id="422" name="グループ"/>
          <p:cNvGrpSpPr/>
          <p:nvPr/>
        </p:nvGrpSpPr>
        <p:grpSpPr>
          <a:xfrm>
            <a:off x="5543305" y="2020525"/>
            <a:ext cx="4304020" cy="3692325"/>
            <a:chOff x="0" y="0"/>
            <a:chExt cx="4304018" cy="3692324"/>
          </a:xfrm>
        </p:grpSpPr>
        <p:sp>
          <p:nvSpPr>
            <p:cNvPr id="410" name="線"/>
            <p:cNvSpPr/>
            <p:nvPr/>
          </p:nvSpPr>
          <p:spPr>
            <a:xfrm>
              <a:off x="0" y="3690056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11" name="線"/>
            <p:cNvSpPr/>
            <p:nvPr/>
          </p:nvSpPr>
          <p:spPr>
            <a:xfrm>
              <a:off x="0" y="0"/>
              <a:ext cx="4304019" cy="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12" name="線"/>
            <p:cNvSpPr/>
            <p:nvPr/>
          </p:nvSpPr>
          <p:spPr>
            <a:xfrm flipV="1">
              <a:off x="4294157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13" name="線"/>
            <p:cNvSpPr/>
            <p:nvPr/>
          </p:nvSpPr>
          <p:spPr>
            <a:xfrm flipV="1">
              <a:off x="3437239" y="17115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14" name="線"/>
            <p:cNvSpPr/>
            <p:nvPr/>
          </p:nvSpPr>
          <p:spPr>
            <a:xfrm flipV="1">
              <a:off x="2580321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15" name="線"/>
            <p:cNvSpPr/>
            <p:nvPr/>
          </p:nvSpPr>
          <p:spPr>
            <a:xfrm flipV="1">
              <a:off x="1723404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16" name="線"/>
            <p:cNvSpPr/>
            <p:nvPr/>
          </p:nvSpPr>
          <p:spPr>
            <a:xfrm flipV="1">
              <a:off x="866486" y="2260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17" name="線"/>
            <p:cNvSpPr/>
            <p:nvPr/>
          </p:nvSpPr>
          <p:spPr>
            <a:xfrm>
              <a:off x="0" y="746848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18" name="線"/>
            <p:cNvSpPr/>
            <p:nvPr/>
          </p:nvSpPr>
          <p:spPr>
            <a:xfrm>
              <a:off x="0" y="1482650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19" name="線"/>
            <p:cNvSpPr/>
            <p:nvPr/>
          </p:nvSpPr>
          <p:spPr>
            <a:xfrm>
              <a:off x="0" y="2218452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20" name="線"/>
            <p:cNvSpPr/>
            <p:nvPr/>
          </p:nvSpPr>
          <p:spPr>
            <a:xfrm>
              <a:off x="0" y="2954254"/>
              <a:ext cx="4304019" cy="1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21" name="線"/>
            <p:cNvSpPr/>
            <p:nvPr/>
          </p:nvSpPr>
          <p:spPr>
            <a:xfrm flipV="1">
              <a:off x="9568" y="17115"/>
              <a:ext cx="1" cy="3675210"/>
            </a:xfrm>
            <a:prstGeom prst="line">
              <a:avLst/>
            </a:prstGeom>
            <a:noFill/>
            <a:ln w="25400" cap="flat">
              <a:solidFill>
                <a:srgbClr val="1FE3DC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  <p:sp>
        <p:nvSpPr>
          <p:cNvPr id="423" name="線"/>
          <p:cNvSpPr/>
          <p:nvPr/>
        </p:nvSpPr>
        <p:spPr>
          <a:xfrm flipV="1">
            <a:off x="4939600" y="3002492"/>
            <a:ext cx="1" cy="71193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24" name="円形"/>
          <p:cNvSpPr/>
          <p:nvPr/>
        </p:nvSpPr>
        <p:spPr>
          <a:xfrm>
            <a:off x="7220036" y="2698410"/>
            <a:ext cx="116889" cy="116890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425" name="円形"/>
          <p:cNvSpPr/>
          <p:nvPr/>
        </p:nvSpPr>
        <p:spPr>
          <a:xfrm>
            <a:off x="5455784" y="562304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sp>
        <p:nvSpPr>
          <p:cNvPr id="426" name="点Bからスーッと下に指をずらしなさい"/>
          <p:cNvSpPr txBox="1"/>
          <p:nvPr/>
        </p:nvSpPr>
        <p:spPr>
          <a:xfrm>
            <a:off x="820102" y="7956209"/>
            <a:ext cx="11364596" cy="736600"/>
          </a:xfrm>
          <a:prstGeom prst="rect">
            <a:avLst/>
          </a:prstGeom>
          <a:solidFill>
            <a:srgbClr val="FBFEC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latin typeface="ヒラギノ角ゴ Std W8"/>
                <a:ea typeface="ヒラギノ角ゴ Std W8"/>
                <a:cs typeface="ヒラギノ角ゴ Std W8"/>
                <a:sym typeface="ヒラギノ角ゴ Std W8"/>
              </a:defRPr>
            </a:lvl1pPr>
          </a:lstStyle>
          <a:p>
            <a:pPr/>
            <a:r>
              <a:t>点Bからスーッと下に指をずらしなさい</a:t>
            </a:r>
          </a:p>
        </p:txBody>
      </p:sp>
      <p:sp>
        <p:nvSpPr>
          <p:cNvPr id="427" name="円形"/>
          <p:cNvSpPr/>
          <p:nvPr/>
        </p:nvSpPr>
        <p:spPr>
          <a:xfrm>
            <a:off x="7188286" y="2666660"/>
            <a:ext cx="180390" cy="180390"/>
          </a:xfrm>
          <a:prstGeom prst="ellipse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</a:p>
        </p:txBody>
      </p:sp>
      <p:pic>
        <p:nvPicPr>
          <p:cNvPr id="428" name="指.png" descr="指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280000">
            <a:off x="6148930" y="2674338"/>
            <a:ext cx="723901" cy="19149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click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652 0.296640" origin="layout" pathEditMode="relative">
                                      <p:cBhvr>
                                        <p:cTn id="6" dur="2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ヒラギノ角ゴ ProN W6"/>
            <a:ea typeface="ヒラギノ角ゴ ProN W6"/>
            <a:cs typeface="ヒラギノ角ゴ ProN W6"/>
            <a:sym typeface="ヒラギノ角ゴ ProN W6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ヒラギノ角ゴ ProN W6"/>
            <a:ea typeface="ヒラギノ角ゴ ProN W6"/>
            <a:cs typeface="ヒラギノ角ゴ ProN W6"/>
            <a:sym typeface="ヒラギノ角ゴ ProN W6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