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0" r:id="rId4"/>
    <p:sldId id="261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CA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E03173-DE47-B402-DAAD-D0CF60059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E75C9FC-38CD-E302-F8EF-ACC12A790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204B29-D298-31AC-1E81-D9F29B062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E69F8A-1556-7CCB-8C75-82B6C4124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6D6A57-5C4D-335B-1039-800DD8230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454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E06037-F3C8-430F-3705-3B4CE34AD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56D61B0-FE4F-144D-D947-8CE9CBFB5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2973C-33CC-6F55-C7DF-EDF6F7B3D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AC6816-49A9-E331-1E54-2E3421EF8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2AF964-4340-9FA0-A805-4EC5735EE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611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55E82E6-123B-2221-D81E-532E4B74B4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E3354B-BB8E-65C0-AA42-F1841F4C7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AE626-E456-8749-373E-3723E1676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183F20-0DD1-31BE-C051-C06218BB5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1D47C4-FB2C-2711-2A65-378841E5C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92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627DA8-89FC-87D3-1CCB-CDB332315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953DBA-E801-FF41-F8B8-D26EE2A93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ADC855-8010-FD8E-04DC-35E445DF8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9C336D-7D15-A4CE-5007-C4C9CDB17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F57BD7-D3EF-2F86-48EC-E575B9CDD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62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D8AD79-6DAD-5857-6C0E-F8303D2D4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3BDD9A-44CF-2BA7-7A0D-07ADBA036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28F890-66A0-CC8E-1DB7-2CD3D6751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209238-4A70-339A-E654-7C205353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41986E-C0D1-A1DB-68DF-6C05902F5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26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8457A9-33D4-453C-D1A3-18AC74BE6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CC4AA1-1440-152C-83AF-C522B9049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EBA6BF3-232A-A5F7-C812-A9D0752CE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B92289-02E1-20CF-900F-3FD3F708C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DBFAE2-A8CE-A545-CDCE-272722AAC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DB425F-E141-E290-EA78-DB4015868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4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B4D24D-C5A3-2E6D-4F96-909C9F38F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8BB140-36EC-5F2E-960F-02C3A2BDD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2AAFD1-8282-1031-8B96-8807CC3F69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FEC83C8-6B31-7908-A4F8-FF537FE770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826FF8D-0857-C53D-44D4-EA4FFA5A08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BD2C809-29AB-4568-A826-B9E4C635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20F19E2-C585-2090-1E42-3265F620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5C165BE-91BC-8C3B-DF18-5C145C06B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078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CD007A-BDF1-EBE7-9F48-FCC13F28C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48AE09-B620-1E9B-7791-A2E6FD5D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CDEF43B-131B-6D68-F064-761CEE0C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64F9E92-C4BB-02BC-9388-BFEAD122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92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0D1063-EA90-DE33-2BDF-E5F846D64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237FF54-457F-4159-9713-1A4A4FA01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0CEF54-0E46-DA63-11A7-54E79C7DE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443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A40E2A-80DB-152C-2DEE-3F8DE02F6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FE4B3F-8682-1E8C-711C-FCF001020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FC7926-CBF3-F08A-330D-3AE6B4881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7A6B3A-62E9-605D-5149-390A0EEF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5320DF-C63B-AA2D-0A06-B920B75A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E1429F-41E6-2902-9A57-4A51A01E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76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3F69FC-611A-D8CF-E968-1B0FD4E11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214388D-7382-D036-9D61-87CCEB8E6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9EDC0E-0030-2998-F27F-4B92D5C54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961A4A-2DF3-C5D4-7701-BB8C4B79F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0574FFF-97DA-91F4-AA9F-9C2EC1D58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6703DB-608D-9A40-9728-F651609D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98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7071513-1A32-2AFB-FE9C-CB5DB3EC0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0F819C-DA8D-4AD9-D435-56AA0713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7D897A-A16C-B925-EB6E-0C3F1A0B4C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555E5-429B-DF4B-B6E5-2792773FB3A2}" type="datetimeFigureOut">
              <a:rPr kumimoji="1" lang="ja-JP" altLang="en-US" smtClean="0"/>
              <a:t>2022/12/20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684AAB-9E58-EEE1-BABA-B0B3B439C7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1EF3FE-3512-4408-FEB1-AB9620034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A0515-1CEC-A747-9444-BB8327803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44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>
            <a:extLst>
              <a:ext uri="{FF2B5EF4-FFF2-40B4-BE49-F238E27FC236}">
                <a16:creationId xmlns:a16="http://schemas.microsoft.com/office/drawing/2014/main" id="{1C8D64B5-ABDF-A97E-6864-6A8BAD58A80E}"/>
              </a:ext>
            </a:extLst>
          </p:cNvPr>
          <p:cNvSpPr/>
          <p:nvPr/>
        </p:nvSpPr>
        <p:spPr>
          <a:xfrm>
            <a:off x="8996252" y="3585021"/>
            <a:ext cx="2564524" cy="256452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0">
                <a:solidFill>
                  <a:schemeClr val="tx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酸素</a:t>
            </a:r>
          </a:p>
        </p:txBody>
      </p:sp>
      <p:sp>
        <p:nvSpPr>
          <p:cNvPr id="5" name="円/楕円 4">
            <a:extLst>
              <a:ext uri="{FF2B5EF4-FFF2-40B4-BE49-F238E27FC236}">
                <a16:creationId xmlns:a16="http://schemas.microsoft.com/office/drawing/2014/main" id="{F6E0AF01-94ED-F1AA-3FBF-F398177F080B}"/>
              </a:ext>
            </a:extLst>
          </p:cNvPr>
          <p:cNvSpPr/>
          <p:nvPr/>
        </p:nvSpPr>
        <p:spPr>
          <a:xfrm>
            <a:off x="437529" y="3585021"/>
            <a:ext cx="2564524" cy="25645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>
                <a:solidFill>
                  <a:schemeClr val="tx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二酸化炭素</a:t>
            </a:r>
            <a:endParaRPr kumimoji="1" lang="ja-JP" altLang="en-US" sz="4000">
              <a:solidFill>
                <a:schemeClr val="tx1"/>
              </a:solidFill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右矢印 5">
            <a:extLst>
              <a:ext uri="{FF2B5EF4-FFF2-40B4-BE49-F238E27FC236}">
                <a16:creationId xmlns:a16="http://schemas.microsoft.com/office/drawing/2014/main" id="{DA7EC8BC-D092-0C16-D8DA-7B67E4665F9B}"/>
              </a:ext>
            </a:extLst>
          </p:cNvPr>
          <p:cNvSpPr/>
          <p:nvPr/>
        </p:nvSpPr>
        <p:spPr>
          <a:xfrm rot="10800000">
            <a:off x="3306696" y="4305098"/>
            <a:ext cx="1731046" cy="1421027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9CB47C-D95E-24CD-A95A-4630151A7560}"/>
              </a:ext>
            </a:extLst>
          </p:cNvPr>
          <p:cNvSpPr txBox="1"/>
          <p:nvPr/>
        </p:nvSpPr>
        <p:spPr>
          <a:xfrm>
            <a:off x="3797758" y="759019"/>
            <a:ext cx="4795593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呼吸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r>
              <a:rPr kumimoji="1"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酸素を吸って</a:t>
            </a:r>
            <a:endParaRPr kumimoji="1"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二酸化炭素を出す</a:t>
            </a:r>
            <a:endParaRPr kumimoji="1" lang="ja-JP" altLang="en-US" sz="40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pic>
        <p:nvPicPr>
          <p:cNvPr id="8" name="Picture 2" descr="ネザーランドドワーフのイラスト（うさぎ）">
            <a:extLst>
              <a:ext uri="{FF2B5EF4-FFF2-40B4-BE49-F238E27FC236}">
                <a16:creationId xmlns:a16="http://schemas.microsoft.com/office/drawing/2014/main" id="{F25680F4-7514-3119-D200-BA083F09FD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748" y="3585021"/>
            <a:ext cx="2416503" cy="241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右矢印 2">
            <a:extLst>
              <a:ext uri="{FF2B5EF4-FFF2-40B4-BE49-F238E27FC236}">
                <a16:creationId xmlns:a16="http://schemas.microsoft.com/office/drawing/2014/main" id="{E2396F88-F4DF-8AC9-C2F9-4C3556AF5B8D}"/>
              </a:ext>
            </a:extLst>
          </p:cNvPr>
          <p:cNvSpPr/>
          <p:nvPr/>
        </p:nvSpPr>
        <p:spPr>
          <a:xfrm rot="10800000">
            <a:off x="7154260" y="4193330"/>
            <a:ext cx="1731046" cy="1421027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86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>
            <a:extLst>
              <a:ext uri="{FF2B5EF4-FFF2-40B4-BE49-F238E27FC236}">
                <a16:creationId xmlns:a16="http://schemas.microsoft.com/office/drawing/2014/main" id="{1C8D64B5-ABDF-A97E-6864-6A8BAD58A80E}"/>
              </a:ext>
            </a:extLst>
          </p:cNvPr>
          <p:cNvSpPr/>
          <p:nvPr/>
        </p:nvSpPr>
        <p:spPr>
          <a:xfrm>
            <a:off x="227976" y="4038600"/>
            <a:ext cx="2564524" cy="256452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0">
                <a:solidFill>
                  <a:schemeClr val="tx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酸素</a:t>
            </a:r>
          </a:p>
        </p:txBody>
      </p:sp>
      <p:sp>
        <p:nvSpPr>
          <p:cNvPr id="5" name="円/楕円 4">
            <a:extLst>
              <a:ext uri="{FF2B5EF4-FFF2-40B4-BE49-F238E27FC236}">
                <a16:creationId xmlns:a16="http://schemas.microsoft.com/office/drawing/2014/main" id="{F6E0AF01-94ED-F1AA-3FBF-F398177F080B}"/>
              </a:ext>
            </a:extLst>
          </p:cNvPr>
          <p:cNvSpPr/>
          <p:nvPr/>
        </p:nvSpPr>
        <p:spPr>
          <a:xfrm>
            <a:off x="9259833" y="4038600"/>
            <a:ext cx="2564524" cy="25645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>
                <a:solidFill>
                  <a:schemeClr val="tx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二酸化炭素</a:t>
            </a:r>
            <a:endParaRPr kumimoji="1" lang="ja-JP" altLang="en-US" sz="4000">
              <a:solidFill>
                <a:schemeClr val="tx1"/>
              </a:solidFill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右矢印 5">
            <a:extLst>
              <a:ext uri="{FF2B5EF4-FFF2-40B4-BE49-F238E27FC236}">
                <a16:creationId xmlns:a16="http://schemas.microsoft.com/office/drawing/2014/main" id="{DA7EC8BC-D092-0C16-D8DA-7B67E4665F9B}"/>
              </a:ext>
            </a:extLst>
          </p:cNvPr>
          <p:cNvSpPr/>
          <p:nvPr/>
        </p:nvSpPr>
        <p:spPr>
          <a:xfrm>
            <a:off x="3063016" y="4711262"/>
            <a:ext cx="1731046" cy="1421027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右矢印 6">
            <a:extLst>
              <a:ext uri="{FF2B5EF4-FFF2-40B4-BE49-F238E27FC236}">
                <a16:creationId xmlns:a16="http://schemas.microsoft.com/office/drawing/2014/main" id="{0675CA96-9555-BF7F-A30C-6F3CDA031BF7}"/>
              </a:ext>
            </a:extLst>
          </p:cNvPr>
          <p:cNvSpPr/>
          <p:nvPr/>
        </p:nvSpPr>
        <p:spPr>
          <a:xfrm>
            <a:off x="7358586" y="4751669"/>
            <a:ext cx="1731046" cy="1421027"/>
          </a:xfrm>
          <a:prstGeom prst="rightArrow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D1E87CC-8863-3B98-A1CF-58DB971AD453}"/>
              </a:ext>
            </a:extLst>
          </p:cNvPr>
          <p:cNvSpPr txBox="1"/>
          <p:nvPr/>
        </p:nvSpPr>
        <p:spPr>
          <a:xfrm>
            <a:off x="4339414" y="5829435"/>
            <a:ext cx="3703326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呼吸する</a:t>
            </a:r>
          </a:p>
        </p:txBody>
      </p:sp>
      <p:pic>
        <p:nvPicPr>
          <p:cNvPr id="2" name="Picture 4" descr="木の成長過程のイラスト8">
            <a:extLst>
              <a:ext uri="{FF2B5EF4-FFF2-40B4-BE49-F238E27FC236}">
                <a16:creationId xmlns:a16="http://schemas.microsoft.com/office/drawing/2014/main" id="{CE6C513F-00EE-C1B3-E744-C52317349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569" y="0"/>
            <a:ext cx="2335017" cy="310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右矢印 8">
            <a:extLst>
              <a:ext uri="{FF2B5EF4-FFF2-40B4-BE49-F238E27FC236}">
                <a16:creationId xmlns:a16="http://schemas.microsoft.com/office/drawing/2014/main" id="{E38FF0C6-411F-580B-328B-63EEEA3AF0A7}"/>
              </a:ext>
            </a:extLst>
          </p:cNvPr>
          <p:cNvSpPr/>
          <p:nvPr/>
        </p:nvSpPr>
        <p:spPr>
          <a:xfrm rot="13201185">
            <a:off x="7731703" y="2294093"/>
            <a:ext cx="1731046" cy="1421027"/>
          </a:xfrm>
          <a:prstGeom prst="rightArrow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>
            <a:extLst>
              <a:ext uri="{FF2B5EF4-FFF2-40B4-BE49-F238E27FC236}">
                <a16:creationId xmlns:a16="http://schemas.microsoft.com/office/drawing/2014/main" id="{B46C0AAB-8708-C3ED-A2C4-2EF2405E4391}"/>
              </a:ext>
            </a:extLst>
          </p:cNvPr>
          <p:cNvSpPr/>
          <p:nvPr/>
        </p:nvSpPr>
        <p:spPr>
          <a:xfrm rot="8256060">
            <a:off x="2652288" y="2344206"/>
            <a:ext cx="1731046" cy="1421027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B7161BA-B946-8EE8-95F7-D47D08E9564F}"/>
              </a:ext>
            </a:extLst>
          </p:cNvPr>
          <p:cNvSpPr txBox="1"/>
          <p:nvPr/>
        </p:nvSpPr>
        <p:spPr>
          <a:xfrm>
            <a:off x="214485" y="526466"/>
            <a:ext cx="4795593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でんぷんを作る時に</a:t>
            </a:r>
            <a:endParaRPr kumimoji="1"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ctr"/>
            <a:r>
              <a:rPr kumimoji="1"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酸素を出す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0C4B229-F055-04C3-2F83-3D9AA007A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122" y="254876"/>
            <a:ext cx="2330639" cy="236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ネザーランドドワーフのイラスト（うさぎ）">
            <a:extLst>
              <a:ext uri="{FF2B5EF4-FFF2-40B4-BE49-F238E27FC236}">
                <a16:creationId xmlns:a16="http://schemas.microsoft.com/office/drawing/2014/main" id="{85023213-8DE6-CE26-054F-137DB3794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905" y="3429000"/>
            <a:ext cx="2416503" cy="241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181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バンザイをしている子供たちのイラスト（男の子1）">
            <a:extLst>
              <a:ext uri="{FF2B5EF4-FFF2-40B4-BE49-F238E27FC236}">
                <a16:creationId xmlns:a16="http://schemas.microsoft.com/office/drawing/2014/main" id="{7C7915DF-4B1C-71F4-D404-2FCF82FCDE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190" y="4020625"/>
            <a:ext cx="1581388" cy="238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円/楕円 3">
            <a:extLst>
              <a:ext uri="{FF2B5EF4-FFF2-40B4-BE49-F238E27FC236}">
                <a16:creationId xmlns:a16="http://schemas.microsoft.com/office/drawing/2014/main" id="{1C8D64B5-ABDF-A97E-6864-6A8BAD58A80E}"/>
              </a:ext>
            </a:extLst>
          </p:cNvPr>
          <p:cNvSpPr/>
          <p:nvPr/>
        </p:nvSpPr>
        <p:spPr>
          <a:xfrm>
            <a:off x="227976" y="4038600"/>
            <a:ext cx="2564524" cy="256452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0">
                <a:solidFill>
                  <a:schemeClr val="tx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酸素</a:t>
            </a:r>
          </a:p>
        </p:txBody>
      </p:sp>
      <p:sp>
        <p:nvSpPr>
          <p:cNvPr id="5" name="円/楕円 4">
            <a:extLst>
              <a:ext uri="{FF2B5EF4-FFF2-40B4-BE49-F238E27FC236}">
                <a16:creationId xmlns:a16="http://schemas.microsoft.com/office/drawing/2014/main" id="{F6E0AF01-94ED-F1AA-3FBF-F398177F080B}"/>
              </a:ext>
            </a:extLst>
          </p:cNvPr>
          <p:cNvSpPr/>
          <p:nvPr/>
        </p:nvSpPr>
        <p:spPr>
          <a:xfrm>
            <a:off x="9259833" y="4038600"/>
            <a:ext cx="2564524" cy="25645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>
                <a:solidFill>
                  <a:schemeClr val="tx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二酸化炭素</a:t>
            </a:r>
            <a:endParaRPr kumimoji="1" lang="ja-JP" altLang="en-US" sz="4000">
              <a:solidFill>
                <a:schemeClr val="tx1"/>
              </a:solidFill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右矢印 5">
            <a:extLst>
              <a:ext uri="{FF2B5EF4-FFF2-40B4-BE49-F238E27FC236}">
                <a16:creationId xmlns:a16="http://schemas.microsoft.com/office/drawing/2014/main" id="{DA7EC8BC-D092-0C16-D8DA-7B67E4665F9B}"/>
              </a:ext>
            </a:extLst>
          </p:cNvPr>
          <p:cNvSpPr/>
          <p:nvPr/>
        </p:nvSpPr>
        <p:spPr>
          <a:xfrm>
            <a:off x="3063016" y="4711262"/>
            <a:ext cx="1731046" cy="1421027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右矢印 6">
            <a:extLst>
              <a:ext uri="{FF2B5EF4-FFF2-40B4-BE49-F238E27FC236}">
                <a16:creationId xmlns:a16="http://schemas.microsoft.com/office/drawing/2014/main" id="{0675CA96-9555-BF7F-A30C-6F3CDA031BF7}"/>
              </a:ext>
            </a:extLst>
          </p:cNvPr>
          <p:cNvSpPr/>
          <p:nvPr/>
        </p:nvSpPr>
        <p:spPr>
          <a:xfrm>
            <a:off x="7358586" y="4751669"/>
            <a:ext cx="1731046" cy="1421027"/>
          </a:xfrm>
          <a:prstGeom prst="rightArrow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D1E87CC-8863-3B98-A1CF-58DB971AD453}"/>
              </a:ext>
            </a:extLst>
          </p:cNvPr>
          <p:cNvSpPr txBox="1"/>
          <p:nvPr/>
        </p:nvSpPr>
        <p:spPr>
          <a:xfrm>
            <a:off x="4339414" y="5829435"/>
            <a:ext cx="3703326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呼吸する</a:t>
            </a:r>
          </a:p>
        </p:txBody>
      </p:sp>
      <p:pic>
        <p:nvPicPr>
          <p:cNvPr id="2" name="Picture 4" descr="木の成長過程のイラスト8">
            <a:extLst>
              <a:ext uri="{FF2B5EF4-FFF2-40B4-BE49-F238E27FC236}">
                <a16:creationId xmlns:a16="http://schemas.microsoft.com/office/drawing/2014/main" id="{CE6C513F-00EE-C1B3-E744-C52317349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330" y="765458"/>
            <a:ext cx="2335017" cy="310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右矢印 8">
            <a:extLst>
              <a:ext uri="{FF2B5EF4-FFF2-40B4-BE49-F238E27FC236}">
                <a16:creationId xmlns:a16="http://schemas.microsoft.com/office/drawing/2014/main" id="{E38FF0C6-411F-580B-328B-63EEEA3AF0A7}"/>
              </a:ext>
            </a:extLst>
          </p:cNvPr>
          <p:cNvSpPr/>
          <p:nvPr/>
        </p:nvSpPr>
        <p:spPr>
          <a:xfrm rot="13201185">
            <a:off x="7731703" y="2294093"/>
            <a:ext cx="1731046" cy="1421027"/>
          </a:xfrm>
          <a:prstGeom prst="rightArrow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>
            <a:extLst>
              <a:ext uri="{FF2B5EF4-FFF2-40B4-BE49-F238E27FC236}">
                <a16:creationId xmlns:a16="http://schemas.microsoft.com/office/drawing/2014/main" id="{B46C0AAB-8708-C3ED-A2C4-2EF2405E4391}"/>
              </a:ext>
            </a:extLst>
          </p:cNvPr>
          <p:cNvSpPr/>
          <p:nvPr/>
        </p:nvSpPr>
        <p:spPr>
          <a:xfrm rot="8256060">
            <a:off x="2451803" y="3326415"/>
            <a:ext cx="3398071" cy="852964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B7161BA-B946-8EE8-95F7-D47D08E9564F}"/>
              </a:ext>
            </a:extLst>
          </p:cNvPr>
          <p:cNvSpPr txBox="1"/>
          <p:nvPr/>
        </p:nvSpPr>
        <p:spPr>
          <a:xfrm>
            <a:off x="3421626" y="23584"/>
            <a:ext cx="4802483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でんぷんを作る時に</a:t>
            </a:r>
            <a:endParaRPr kumimoji="1"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ctr"/>
            <a:r>
              <a:rPr kumimoji="1"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酸素を出す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0C4B229-F055-04C3-2F83-3D9AA007A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0546" y="77473"/>
            <a:ext cx="2330639" cy="236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右矢印 12">
            <a:extLst>
              <a:ext uri="{FF2B5EF4-FFF2-40B4-BE49-F238E27FC236}">
                <a16:creationId xmlns:a16="http://schemas.microsoft.com/office/drawing/2014/main" id="{C07A8444-39D6-072E-6E1D-9D6E9D610D2D}"/>
              </a:ext>
            </a:extLst>
          </p:cNvPr>
          <p:cNvSpPr/>
          <p:nvPr/>
        </p:nvSpPr>
        <p:spPr>
          <a:xfrm rot="14889696">
            <a:off x="57103" y="2733700"/>
            <a:ext cx="1434878" cy="1177901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Picture 4" descr="鹿のイラスト">
            <a:extLst>
              <a:ext uri="{FF2B5EF4-FFF2-40B4-BE49-F238E27FC236}">
                <a16:creationId xmlns:a16="http://schemas.microsoft.com/office/drawing/2014/main" id="{36A34735-882D-10D8-7569-1E22A5CD2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0723"/>
            <a:ext cx="1366570" cy="179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右矢印 14">
            <a:extLst>
              <a:ext uri="{FF2B5EF4-FFF2-40B4-BE49-F238E27FC236}">
                <a16:creationId xmlns:a16="http://schemas.microsoft.com/office/drawing/2014/main" id="{30A26D93-9DE3-5AD8-8CD5-50585B0090E2}"/>
              </a:ext>
            </a:extLst>
          </p:cNvPr>
          <p:cNvSpPr/>
          <p:nvPr/>
        </p:nvSpPr>
        <p:spPr>
          <a:xfrm rot="17589320">
            <a:off x="1581445" y="2749260"/>
            <a:ext cx="1434878" cy="1177901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薪と火のイラスト4">
            <a:extLst>
              <a:ext uri="{FF2B5EF4-FFF2-40B4-BE49-F238E27FC236}">
                <a16:creationId xmlns:a16="http://schemas.microsoft.com/office/drawing/2014/main" id="{F1FBE347-CCEF-0DFB-66CA-46A005F98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625" y="1335223"/>
            <a:ext cx="1400412" cy="152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72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>
            <a:extLst>
              <a:ext uri="{FF2B5EF4-FFF2-40B4-BE49-F238E27FC236}">
                <a16:creationId xmlns:a16="http://schemas.microsoft.com/office/drawing/2014/main" id="{1C8D64B5-ABDF-A97E-6864-6A8BAD58A80E}"/>
              </a:ext>
            </a:extLst>
          </p:cNvPr>
          <p:cNvSpPr/>
          <p:nvPr/>
        </p:nvSpPr>
        <p:spPr>
          <a:xfrm>
            <a:off x="227976" y="4038600"/>
            <a:ext cx="2564524" cy="256452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0">
                <a:solidFill>
                  <a:schemeClr val="tx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酸素</a:t>
            </a:r>
          </a:p>
        </p:txBody>
      </p:sp>
      <p:sp>
        <p:nvSpPr>
          <p:cNvPr id="5" name="円/楕円 4">
            <a:extLst>
              <a:ext uri="{FF2B5EF4-FFF2-40B4-BE49-F238E27FC236}">
                <a16:creationId xmlns:a16="http://schemas.microsoft.com/office/drawing/2014/main" id="{F6E0AF01-94ED-F1AA-3FBF-F398177F080B}"/>
              </a:ext>
            </a:extLst>
          </p:cNvPr>
          <p:cNvSpPr/>
          <p:nvPr/>
        </p:nvSpPr>
        <p:spPr>
          <a:xfrm>
            <a:off x="9259833" y="4038600"/>
            <a:ext cx="2564524" cy="25645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>
                <a:solidFill>
                  <a:schemeClr val="tx1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二酸化炭素</a:t>
            </a:r>
            <a:endParaRPr kumimoji="1" lang="ja-JP" altLang="en-US" sz="4000">
              <a:solidFill>
                <a:schemeClr val="tx1"/>
              </a:solidFill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右矢印 5">
            <a:extLst>
              <a:ext uri="{FF2B5EF4-FFF2-40B4-BE49-F238E27FC236}">
                <a16:creationId xmlns:a16="http://schemas.microsoft.com/office/drawing/2014/main" id="{DA7EC8BC-D092-0C16-D8DA-7B67E4665F9B}"/>
              </a:ext>
            </a:extLst>
          </p:cNvPr>
          <p:cNvSpPr/>
          <p:nvPr/>
        </p:nvSpPr>
        <p:spPr>
          <a:xfrm>
            <a:off x="3063016" y="4711262"/>
            <a:ext cx="1731046" cy="1421027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右矢印 6">
            <a:extLst>
              <a:ext uri="{FF2B5EF4-FFF2-40B4-BE49-F238E27FC236}">
                <a16:creationId xmlns:a16="http://schemas.microsoft.com/office/drawing/2014/main" id="{0675CA96-9555-BF7F-A30C-6F3CDA031BF7}"/>
              </a:ext>
            </a:extLst>
          </p:cNvPr>
          <p:cNvSpPr/>
          <p:nvPr/>
        </p:nvSpPr>
        <p:spPr>
          <a:xfrm>
            <a:off x="7358586" y="4751669"/>
            <a:ext cx="1731046" cy="1421027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Picture 4" descr="木の成長過程のイラスト8">
            <a:extLst>
              <a:ext uri="{FF2B5EF4-FFF2-40B4-BE49-F238E27FC236}">
                <a16:creationId xmlns:a16="http://schemas.microsoft.com/office/drawing/2014/main" id="{CE6C513F-00EE-C1B3-E744-C52317349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021" y="351059"/>
            <a:ext cx="2335017" cy="310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右矢印 8">
            <a:extLst>
              <a:ext uri="{FF2B5EF4-FFF2-40B4-BE49-F238E27FC236}">
                <a16:creationId xmlns:a16="http://schemas.microsoft.com/office/drawing/2014/main" id="{E38FF0C6-411F-580B-328B-63EEEA3AF0A7}"/>
              </a:ext>
            </a:extLst>
          </p:cNvPr>
          <p:cNvSpPr/>
          <p:nvPr/>
        </p:nvSpPr>
        <p:spPr>
          <a:xfrm rot="13201185">
            <a:off x="7731703" y="2294093"/>
            <a:ext cx="1731046" cy="1421027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>
            <a:extLst>
              <a:ext uri="{FF2B5EF4-FFF2-40B4-BE49-F238E27FC236}">
                <a16:creationId xmlns:a16="http://schemas.microsoft.com/office/drawing/2014/main" id="{B46C0AAB-8708-C3ED-A2C4-2EF2405E4391}"/>
              </a:ext>
            </a:extLst>
          </p:cNvPr>
          <p:cNvSpPr/>
          <p:nvPr/>
        </p:nvSpPr>
        <p:spPr>
          <a:xfrm rot="8256060">
            <a:off x="2451803" y="3326415"/>
            <a:ext cx="3398071" cy="852964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B7161BA-B946-8EE8-95F7-D47D08E9564F}"/>
              </a:ext>
            </a:extLst>
          </p:cNvPr>
          <p:cNvSpPr txBox="1"/>
          <p:nvPr/>
        </p:nvSpPr>
        <p:spPr>
          <a:xfrm>
            <a:off x="95481" y="63889"/>
            <a:ext cx="4795593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森林がなくなると？</a:t>
            </a:r>
            <a:endParaRPr kumimoji="1" lang="ja-JP" altLang="en-US" sz="40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15" name="右矢印 14">
            <a:extLst>
              <a:ext uri="{FF2B5EF4-FFF2-40B4-BE49-F238E27FC236}">
                <a16:creationId xmlns:a16="http://schemas.microsoft.com/office/drawing/2014/main" id="{30A26D93-9DE3-5AD8-8CD5-50585B0090E2}"/>
              </a:ext>
            </a:extLst>
          </p:cNvPr>
          <p:cNvSpPr/>
          <p:nvPr/>
        </p:nvSpPr>
        <p:spPr>
          <a:xfrm rot="16200000">
            <a:off x="788064" y="2646551"/>
            <a:ext cx="1434878" cy="1177901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8F0B4FA-639B-626E-9D23-7168862F2115}"/>
              </a:ext>
            </a:extLst>
          </p:cNvPr>
          <p:cNvGrpSpPr/>
          <p:nvPr/>
        </p:nvGrpSpPr>
        <p:grpSpPr>
          <a:xfrm>
            <a:off x="4019349" y="2633014"/>
            <a:ext cx="388533" cy="2093251"/>
            <a:chOff x="7866144" y="2379895"/>
            <a:chExt cx="388533" cy="2093251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71C79118-6A50-B37B-529C-8A75DDB6F305}"/>
                </a:ext>
              </a:extLst>
            </p:cNvPr>
            <p:cNvSpPr/>
            <p:nvPr/>
          </p:nvSpPr>
          <p:spPr>
            <a:xfrm rot="18979295">
              <a:off x="7871512" y="2379895"/>
              <a:ext cx="383165" cy="208829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9EBE392-80CE-C663-3F9F-FD8365880E11}"/>
                </a:ext>
              </a:extLst>
            </p:cNvPr>
            <p:cNvSpPr/>
            <p:nvPr/>
          </p:nvSpPr>
          <p:spPr>
            <a:xfrm rot="2591251">
              <a:off x="7866144" y="2384854"/>
              <a:ext cx="383165" cy="208829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050" name="Picture 2" descr="■">
            <a:extLst>
              <a:ext uri="{FF2B5EF4-FFF2-40B4-BE49-F238E27FC236}">
                <a16:creationId xmlns:a16="http://schemas.microsoft.com/office/drawing/2014/main" id="{D744BA1E-59B2-E0C2-DF8A-278AE4577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126" y="3652145"/>
            <a:ext cx="2564524" cy="2857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667E71D2-EB70-C6A7-4D6C-62BA93366D40}"/>
              </a:ext>
            </a:extLst>
          </p:cNvPr>
          <p:cNvGrpSpPr/>
          <p:nvPr/>
        </p:nvGrpSpPr>
        <p:grpSpPr>
          <a:xfrm>
            <a:off x="3677233" y="4597994"/>
            <a:ext cx="388533" cy="2093251"/>
            <a:chOff x="7866144" y="2379895"/>
            <a:chExt cx="388533" cy="2093251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35D2F619-7D9A-6685-C869-D9BB34D6E08C}"/>
                </a:ext>
              </a:extLst>
            </p:cNvPr>
            <p:cNvSpPr/>
            <p:nvPr/>
          </p:nvSpPr>
          <p:spPr>
            <a:xfrm rot="18979295">
              <a:off x="7871512" y="2379895"/>
              <a:ext cx="383165" cy="208829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FC0963FD-AE01-F433-6243-62F42DBAF489}"/>
                </a:ext>
              </a:extLst>
            </p:cNvPr>
            <p:cNvSpPr/>
            <p:nvPr/>
          </p:nvSpPr>
          <p:spPr>
            <a:xfrm rot="2591251">
              <a:off x="7866144" y="2384854"/>
              <a:ext cx="383165" cy="208829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014C446-7595-7B9C-F021-09C929D5A9F9}"/>
              </a:ext>
            </a:extLst>
          </p:cNvPr>
          <p:cNvSpPr txBox="1"/>
          <p:nvPr/>
        </p:nvSpPr>
        <p:spPr>
          <a:xfrm>
            <a:off x="4278826" y="6026133"/>
            <a:ext cx="3824502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呼吸できない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9D4E5A4-E48B-1823-74A1-5103BA05220F}"/>
              </a:ext>
            </a:extLst>
          </p:cNvPr>
          <p:cNvSpPr txBox="1"/>
          <p:nvPr/>
        </p:nvSpPr>
        <p:spPr>
          <a:xfrm>
            <a:off x="7358586" y="891124"/>
            <a:ext cx="4795593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生物が</a:t>
            </a:r>
            <a:endParaRPr kumimoji="1"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r>
              <a:rPr kumimoji="1"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生きられなくなる？</a:t>
            </a:r>
          </a:p>
        </p:txBody>
      </p:sp>
      <p:pic>
        <p:nvPicPr>
          <p:cNvPr id="2052" name="Picture 4" descr="火・炎のイラスト">
            <a:extLst>
              <a:ext uri="{FF2B5EF4-FFF2-40B4-BE49-F238E27FC236}">
                <a16:creationId xmlns:a16="http://schemas.microsoft.com/office/drawing/2014/main" id="{7C945794-C2DA-E37A-67C2-006489AF6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97" y="610286"/>
            <a:ext cx="1788211" cy="1843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B44AB17-237B-7795-6860-A95BD892CB2F}"/>
              </a:ext>
            </a:extLst>
          </p:cNvPr>
          <p:cNvSpPr txBox="1"/>
          <p:nvPr/>
        </p:nvSpPr>
        <p:spPr>
          <a:xfrm>
            <a:off x="165885" y="1552843"/>
            <a:ext cx="270709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燃やせなくなる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64A8134-FF09-ABC0-D5EE-C0CDE6F4BF95}"/>
              </a:ext>
            </a:extLst>
          </p:cNvPr>
          <p:cNvGrpSpPr/>
          <p:nvPr/>
        </p:nvGrpSpPr>
        <p:grpSpPr>
          <a:xfrm>
            <a:off x="1311235" y="2214563"/>
            <a:ext cx="388533" cy="2093251"/>
            <a:chOff x="7866144" y="2379895"/>
            <a:chExt cx="388533" cy="2093251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99D72241-2239-C6CB-6BF1-D0087C65263D}"/>
                </a:ext>
              </a:extLst>
            </p:cNvPr>
            <p:cNvSpPr/>
            <p:nvPr/>
          </p:nvSpPr>
          <p:spPr>
            <a:xfrm rot="18979295">
              <a:off x="7871512" y="2379895"/>
              <a:ext cx="383165" cy="208829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C40AB855-390C-47B6-E9C9-95FA8169BB3F}"/>
                </a:ext>
              </a:extLst>
            </p:cNvPr>
            <p:cNvSpPr/>
            <p:nvPr/>
          </p:nvSpPr>
          <p:spPr>
            <a:xfrm rot="2591251">
              <a:off x="7866144" y="2384854"/>
              <a:ext cx="383165" cy="208829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67859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50</Words>
  <Application>Microsoft Office PowerPoint</Application>
  <PresentationFormat>ワイド画面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UD Digi Kyokasho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山内英嗣</dc:creator>
  <cp:lastModifiedBy>小森 栄治</cp:lastModifiedBy>
  <cp:revision>22</cp:revision>
  <dcterms:created xsi:type="dcterms:W3CDTF">2022-12-06T11:37:09Z</dcterms:created>
  <dcterms:modified xsi:type="dcterms:W3CDTF">2022-12-20T03:08:35Z</dcterms:modified>
</cp:coreProperties>
</file>