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040FB-41C7-4244-901E-33EEC6CF88BA}" v="136" dt="2022-12-16T01:56:59.3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崎 力" userId="36e9fea29db4060e" providerId="LiveId" clId="{F8A040FB-41C7-4244-901E-33EEC6CF88BA}"/>
    <pc:docChg chg="undo custSel addSld delSld modSld">
      <pc:chgData name="松崎 力" userId="36e9fea29db4060e" providerId="LiveId" clId="{F8A040FB-41C7-4244-901E-33EEC6CF88BA}" dt="2022-12-16T01:57:17.527" v="178" actId="478"/>
      <pc:docMkLst>
        <pc:docMk/>
      </pc:docMkLst>
      <pc:sldChg chg="del">
        <pc:chgData name="松崎 力" userId="36e9fea29db4060e" providerId="LiveId" clId="{F8A040FB-41C7-4244-901E-33EEC6CF88BA}" dt="2022-12-16T01:54:19.878" v="0" actId="47"/>
        <pc:sldMkLst>
          <pc:docMk/>
          <pc:sldMk cId="4221456912" sldId="256"/>
        </pc:sldMkLst>
      </pc:sldChg>
      <pc:sldChg chg="del">
        <pc:chgData name="松崎 力" userId="36e9fea29db4060e" providerId="LiveId" clId="{F8A040FB-41C7-4244-901E-33EEC6CF88BA}" dt="2022-12-16T01:54:23.760" v="12" actId="47"/>
        <pc:sldMkLst>
          <pc:docMk/>
          <pc:sldMk cId="1178464503" sldId="268"/>
        </pc:sldMkLst>
      </pc:sldChg>
      <pc:sldChg chg="addSp delSp modSp mod addAnim delAnim modAnim">
        <pc:chgData name="松崎 力" userId="36e9fea29db4060e" providerId="LiveId" clId="{F8A040FB-41C7-4244-901E-33EEC6CF88BA}" dt="2022-12-16T01:56:59.376" v="173"/>
        <pc:sldMkLst>
          <pc:docMk/>
          <pc:sldMk cId="460513738" sldId="277"/>
        </pc:sldMkLst>
        <pc:spChg chg="mod">
          <ac:chgData name="松崎 力" userId="36e9fea29db4060e" providerId="LiveId" clId="{F8A040FB-41C7-4244-901E-33EEC6CF88BA}" dt="2022-12-16T01:55:53.538" v="40" actId="6549"/>
          <ac:spMkLst>
            <pc:docMk/>
            <pc:sldMk cId="460513738" sldId="277"/>
            <ac:spMk id="13" creationId="{B0546436-7B9A-4774-9FAF-9F3DDAF7D067}"/>
          </ac:spMkLst>
        </pc:spChg>
        <pc:spChg chg="mod">
          <ac:chgData name="松崎 力" userId="36e9fea29db4060e" providerId="LiveId" clId="{F8A040FB-41C7-4244-901E-33EEC6CF88BA}" dt="2022-12-16T01:56:22.219" v="94" actId="6549"/>
          <ac:spMkLst>
            <pc:docMk/>
            <pc:sldMk cId="460513738" sldId="277"/>
            <ac:spMk id="15" creationId="{55ED51CD-9568-4185-888E-BB4B0B25DC3C}"/>
          </ac:spMkLst>
        </pc:spChg>
        <pc:spChg chg="mod">
          <ac:chgData name="松崎 力" userId="36e9fea29db4060e" providerId="LiveId" clId="{F8A040FB-41C7-4244-901E-33EEC6CF88BA}" dt="2022-12-16T01:56:44.639" v="152"/>
          <ac:spMkLst>
            <pc:docMk/>
            <pc:sldMk cId="460513738" sldId="277"/>
            <ac:spMk id="16" creationId="{D3020F53-9873-4D88-8B81-B387A5E288D1}"/>
          </ac:spMkLst>
        </pc:spChg>
        <pc:spChg chg="mod">
          <ac:chgData name="松崎 力" userId="36e9fea29db4060e" providerId="LiveId" clId="{F8A040FB-41C7-4244-901E-33EEC6CF88BA}" dt="2022-12-16T01:56:59.376" v="173"/>
          <ac:spMkLst>
            <pc:docMk/>
            <pc:sldMk cId="460513738" sldId="277"/>
            <ac:spMk id="18" creationId="{05A7AB31-64A5-4B53-8150-E7AB9835305C}"/>
          </ac:spMkLst>
        </pc:spChg>
        <pc:spChg chg="mod">
          <ac:chgData name="松崎 力" userId="36e9fea29db4060e" providerId="LiveId" clId="{F8A040FB-41C7-4244-901E-33EEC6CF88BA}" dt="2022-12-16T01:55:58.435" v="49" actId="6549"/>
          <ac:spMkLst>
            <pc:docMk/>
            <pc:sldMk cId="460513738" sldId="277"/>
            <ac:spMk id="24" creationId="{52CBBCED-31C9-4E94-95E9-8112FDDDC111}"/>
          </ac:spMkLst>
        </pc:spChg>
        <pc:spChg chg="mod">
          <ac:chgData name="松崎 力" userId="36e9fea29db4060e" providerId="LiveId" clId="{F8A040FB-41C7-4244-901E-33EEC6CF88BA}" dt="2022-12-16T01:56:14.161" v="73" actId="6549"/>
          <ac:spMkLst>
            <pc:docMk/>
            <pc:sldMk cId="460513738" sldId="277"/>
            <ac:spMk id="29" creationId="{2B032086-6EFE-4485-92AA-51E2D16E61BF}"/>
          </ac:spMkLst>
        </pc:spChg>
        <pc:spChg chg="add del">
          <ac:chgData name="松崎 力" userId="36e9fea29db4060e" providerId="LiveId" clId="{F8A040FB-41C7-4244-901E-33EEC6CF88BA}" dt="2022-12-16T01:55:03.010" v="24" actId="478"/>
          <ac:spMkLst>
            <pc:docMk/>
            <pc:sldMk cId="460513738" sldId="277"/>
            <ac:spMk id="58" creationId="{ED36AC91-A822-48EF-8A42-F5923ACD370F}"/>
          </ac:spMkLst>
        </pc:spChg>
        <pc:spChg chg="add del">
          <ac:chgData name="松崎 力" userId="36e9fea29db4060e" providerId="LiveId" clId="{F8A040FB-41C7-4244-901E-33EEC6CF88BA}" dt="2022-12-16T01:55:03.272" v="25" actId="478"/>
          <ac:spMkLst>
            <pc:docMk/>
            <pc:sldMk cId="460513738" sldId="277"/>
            <ac:spMk id="59" creationId="{1F7BE61E-0A4B-4DF7-9DC9-4F517ACFC832}"/>
          </ac:spMkLst>
        </pc:spChg>
        <pc:spChg chg="add del">
          <ac:chgData name="松崎 力" userId="36e9fea29db4060e" providerId="LiveId" clId="{F8A040FB-41C7-4244-901E-33EEC6CF88BA}" dt="2022-12-16T01:55:02.742" v="23" actId="478"/>
          <ac:spMkLst>
            <pc:docMk/>
            <pc:sldMk cId="460513738" sldId="277"/>
            <ac:spMk id="60" creationId="{44F7305D-1018-42B2-B987-EB3B8D106B15}"/>
          </ac:spMkLst>
        </pc:spChg>
        <pc:spChg chg="add del">
          <ac:chgData name="松崎 力" userId="36e9fea29db4060e" providerId="LiveId" clId="{F8A040FB-41C7-4244-901E-33EEC6CF88BA}" dt="2022-12-16T01:55:02.413" v="22" actId="478"/>
          <ac:spMkLst>
            <pc:docMk/>
            <pc:sldMk cId="460513738" sldId="277"/>
            <ac:spMk id="61" creationId="{C83186D0-D1CE-4D5A-B43C-BB2943E1F51D}"/>
          </ac:spMkLst>
        </pc:spChg>
      </pc:sldChg>
      <pc:sldChg chg="delSp add mod delAnim">
        <pc:chgData name="松崎 力" userId="36e9fea29db4060e" providerId="LiveId" clId="{F8A040FB-41C7-4244-901E-33EEC6CF88BA}" dt="2022-12-16T01:57:17.527" v="178" actId="478"/>
        <pc:sldMkLst>
          <pc:docMk/>
          <pc:sldMk cId="27601203" sldId="278"/>
        </pc:sldMkLst>
        <pc:spChg chg="del">
          <ac:chgData name="松崎 力" userId="36e9fea29db4060e" providerId="LiveId" clId="{F8A040FB-41C7-4244-901E-33EEC6CF88BA}" dt="2022-12-16T01:57:07.265" v="175" actId="478"/>
          <ac:spMkLst>
            <pc:docMk/>
            <pc:sldMk cId="27601203" sldId="278"/>
            <ac:spMk id="58" creationId="{ED36AC91-A822-48EF-8A42-F5923ACD370F}"/>
          </ac:spMkLst>
        </pc:spChg>
        <pc:spChg chg="del">
          <ac:chgData name="松崎 力" userId="36e9fea29db4060e" providerId="LiveId" clId="{F8A040FB-41C7-4244-901E-33EEC6CF88BA}" dt="2022-12-16T01:57:08.815" v="176" actId="478"/>
          <ac:spMkLst>
            <pc:docMk/>
            <pc:sldMk cId="27601203" sldId="278"/>
            <ac:spMk id="59" creationId="{1F7BE61E-0A4B-4DF7-9DC9-4F517ACFC832}"/>
          </ac:spMkLst>
        </pc:spChg>
        <pc:spChg chg="del">
          <ac:chgData name="松崎 力" userId="36e9fea29db4060e" providerId="LiveId" clId="{F8A040FB-41C7-4244-901E-33EEC6CF88BA}" dt="2022-12-16T01:57:15.763" v="177" actId="478"/>
          <ac:spMkLst>
            <pc:docMk/>
            <pc:sldMk cId="27601203" sldId="278"/>
            <ac:spMk id="60" creationId="{44F7305D-1018-42B2-B987-EB3B8D106B15}"/>
          </ac:spMkLst>
        </pc:spChg>
        <pc:spChg chg="del">
          <ac:chgData name="松崎 力" userId="36e9fea29db4060e" providerId="LiveId" clId="{F8A040FB-41C7-4244-901E-33EEC6CF88BA}" dt="2022-12-16T01:57:17.527" v="178" actId="478"/>
          <ac:spMkLst>
            <pc:docMk/>
            <pc:sldMk cId="27601203" sldId="278"/>
            <ac:spMk id="61" creationId="{C83186D0-D1CE-4D5A-B43C-BB2943E1F51D}"/>
          </ac:spMkLst>
        </pc:spChg>
      </pc:sldChg>
      <pc:sldChg chg="addSp delSp add del mod addAnim delAnim">
        <pc:chgData name="松崎 力" userId="36e9fea29db4060e" providerId="LiveId" clId="{F8A040FB-41C7-4244-901E-33EEC6CF88BA}" dt="2022-12-16T01:55:40.190" v="39" actId="2890"/>
        <pc:sldMkLst>
          <pc:docMk/>
          <pc:sldMk cId="524570795" sldId="278"/>
        </pc:sldMkLst>
        <pc:spChg chg="add del">
          <ac:chgData name="松崎 力" userId="36e9fea29db4060e" providerId="LiveId" clId="{F8A040FB-41C7-4244-901E-33EEC6CF88BA}" dt="2022-12-16T01:55:20.363" v="32" actId="478"/>
          <ac:spMkLst>
            <pc:docMk/>
            <pc:sldMk cId="524570795" sldId="278"/>
            <ac:spMk id="41" creationId="{19F0472D-A028-4BF7-BFA5-DDEC0168D7E5}"/>
          </ac:spMkLst>
        </pc:spChg>
        <pc:spChg chg="add del">
          <ac:chgData name="松崎 力" userId="36e9fea29db4060e" providerId="LiveId" clId="{F8A040FB-41C7-4244-901E-33EEC6CF88BA}" dt="2022-12-16T01:55:39.721" v="38" actId="478"/>
          <ac:spMkLst>
            <pc:docMk/>
            <pc:sldMk cId="524570795" sldId="278"/>
            <ac:spMk id="58" creationId="{ED36AC91-A822-48EF-8A42-F5923ACD370F}"/>
          </ac:spMkLst>
        </pc:spChg>
        <pc:spChg chg="add del">
          <ac:chgData name="松崎 力" userId="36e9fea29db4060e" providerId="LiveId" clId="{F8A040FB-41C7-4244-901E-33EEC6CF88BA}" dt="2022-12-16T01:55:39.429" v="37" actId="478"/>
          <ac:spMkLst>
            <pc:docMk/>
            <pc:sldMk cId="524570795" sldId="278"/>
            <ac:spMk id="59" creationId="{1F7BE61E-0A4B-4DF7-9DC9-4F517ACFC832}"/>
          </ac:spMkLst>
        </pc:spChg>
        <pc:spChg chg="add del">
          <ac:chgData name="松崎 力" userId="36e9fea29db4060e" providerId="LiveId" clId="{F8A040FB-41C7-4244-901E-33EEC6CF88BA}" dt="2022-12-16T01:55:39.127" v="36" actId="478"/>
          <ac:spMkLst>
            <pc:docMk/>
            <pc:sldMk cId="524570795" sldId="278"/>
            <ac:spMk id="60" creationId="{44F7305D-1018-42B2-B987-EB3B8D106B15}"/>
          </ac:spMkLst>
        </pc:spChg>
        <pc:spChg chg="add del">
          <ac:chgData name="松崎 力" userId="36e9fea29db4060e" providerId="LiveId" clId="{F8A040FB-41C7-4244-901E-33EEC6CF88BA}" dt="2022-12-16T01:55:38.813" v="35" actId="478"/>
          <ac:spMkLst>
            <pc:docMk/>
            <pc:sldMk cId="524570795" sldId="278"/>
            <ac:spMk id="61" creationId="{C83186D0-D1CE-4D5A-B43C-BB2943E1F51D}"/>
          </ac:spMkLst>
        </pc:spChg>
      </pc:sldChg>
      <pc:sldChg chg="del">
        <pc:chgData name="松崎 力" userId="36e9fea29db4060e" providerId="LiveId" clId="{F8A040FB-41C7-4244-901E-33EEC6CF88BA}" dt="2022-12-16T01:54:25.801" v="14" actId="47"/>
        <pc:sldMkLst>
          <pc:docMk/>
          <pc:sldMk cId="1945069995" sldId="278"/>
        </pc:sldMkLst>
      </pc:sldChg>
      <pc:sldChg chg="del">
        <pc:chgData name="松崎 力" userId="36e9fea29db4060e" providerId="LiveId" clId="{F8A040FB-41C7-4244-901E-33EEC6CF88BA}" dt="2022-12-16T01:54:20.530" v="2" actId="47"/>
        <pc:sldMkLst>
          <pc:docMk/>
          <pc:sldMk cId="1133523187" sldId="282"/>
        </pc:sldMkLst>
      </pc:sldChg>
      <pc:sldChg chg="del">
        <pc:chgData name="松崎 力" userId="36e9fea29db4060e" providerId="LiveId" clId="{F8A040FB-41C7-4244-901E-33EEC6CF88BA}" dt="2022-12-16T01:54:20.209" v="1" actId="47"/>
        <pc:sldMkLst>
          <pc:docMk/>
          <pc:sldMk cId="4194635929" sldId="283"/>
        </pc:sldMkLst>
      </pc:sldChg>
      <pc:sldChg chg="del">
        <pc:chgData name="松崎 力" userId="36e9fea29db4060e" providerId="LiveId" clId="{F8A040FB-41C7-4244-901E-33EEC6CF88BA}" dt="2022-12-16T01:54:20.720" v="3" actId="47"/>
        <pc:sldMkLst>
          <pc:docMk/>
          <pc:sldMk cId="2141646029" sldId="284"/>
        </pc:sldMkLst>
      </pc:sldChg>
      <pc:sldChg chg="del">
        <pc:chgData name="松崎 力" userId="36e9fea29db4060e" providerId="LiveId" clId="{F8A040FB-41C7-4244-901E-33EEC6CF88BA}" dt="2022-12-16T01:54:20.917" v="4" actId="47"/>
        <pc:sldMkLst>
          <pc:docMk/>
          <pc:sldMk cId="18711672" sldId="285"/>
        </pc:sldMkLst>
      </pc:sldChg>
      <pc:sldChg chg="del">
        <pc:chgData name="松崎 力" userId="36e9fea29db4060e" providerId="LiveId" clId="{F8A040FB-41C7-4244-901E-33EEC6CF88BA}" dt="2022-12-16T01:54:21.133" v="5" actId="47"/>
        <pc:sldMkLst>
          <pc:docMk/>
          <pc:sldMk cId="2076125914" sldId="286"/>
        </pc:sldMkLst>
      </pc:sldChg>
      <pc:sldChg chg="del">
        <pc:chgData name="松崎 力" userId="36e9fea29db4060e" providerId="LiveId" clId="{F8A040FB-41C7-4244-901E-33EEC6CF88BA}" dt="2022-12-16T01:54:21.318" v="6" actId="47"/>
        <pc:sldMkLst>
          <pc:docMk/>
          <pc:sldMk cId="4275979740" sldId="287"/>
        </pc:sldMkLst>
      </pc:sldChg>
      <pc:sldChg chg="del">
        <pc:chgData name="松崎 力" userId="36e9fea29db4060e" providerId="LiveId" clId="{F8A040FB-41C7-4244-901E-33EEC6CF88BA}" dt="2022-12-16T01:54:21.689" v="7" actId="47"/>
        <pc:sldMkLst>
          <pc:docMk/>
          <pc:sldMk cId="3565589336" sldId="288"/>
        </pc:sldMkLst>
      </pc:sldChg>
      <pc:sldChg chg="del">
        <pc:chgData name="松崎 力" userId="36e9fea29db4060e" providerId="LiveId" clId="{F8A040FB-41C7-4244-901E-33EEC6CF88BA}" dt="2022-12-16T01:54:22.117" v="8" actId="47"/>
        <pc:sldMkLst>
          <pc:docMk/>
          <pc:sldMk cId="592141305" sldId="289"/>
        </pc:sldMkLst>
      </pc:sldChg>
      <pc:sldChg chg="del">
        <pc:chgData name="松崎 力" userId="36e9fea29db4060e" providerId="LiveId" clId="{F8A040FB-41C7-4244-901E-33EEC6CF88BA}" dt="2022-12-16T01:54:22.301" v="9" actId="47"/>
        <pc:sldMkLst>
          <pc:docMk/>
          <pc:sldMk cId="3770293026" sldId="290"/>
        </pc:sldMkLst>
      </pc:sldChg>
      <pc:sldChg chg="del">
        <pc:chgData name="松崎 力" userId="36e9fea29db4060e" providerId="LiveId" clId="{F8A040FB-41C7-4244-901E-33EEC6CF88BA}" dt="2022-12-16T01:54:22.488" v="10" actId="47"/>
        <pc:sldMkLst>
          <pc:docMk/>
          <pc:sldMk cId="1376808976" sldId="291"/>
        </pc:sldMkLst>
      </pc:sldChg>
      <pc:sldChg chg="del">
        <pc:chgData name="松崎 力" userId="36e9fea29db4060e" providerId="LiveId" clId="{F8A040FB-41C7-4244-901E-33EEC6CF88BA}" dt="2022-12-16T01:54:22.625" v="11" actId="47"/>
        <pc:sldMkLst>
          <pc:docMk/>
          <pc:sldMk cId="848546261" sldId="292"/>
        </pc:sldMkLst>
      </pc:sldChg>
      <pc:sldChg chg="del">
        <pc:chgData name="松崎 力" userId="36e9fea29db4060e" providerId="LiveId" clId="{F8A040FB-41C7-4244-901E-33EEC6CF88BA}" dt="2022-12-16T01:54:24.615" v="13" actId="47"/>
        <pc:sldMkLst>
          <pc:docMk/>
          <pc:sldMk cId="1388300460" sldId="293"/>
        </pc:sldMkLst>
      </pc:sldChg>
      <pc:sldChg chg="add del">
        <pc:chgData name="松崎 力" userId="36e9fea29db4060e" providerId="LiveId" clId="{F8A040FB-41C7-4244-901E-33EEC6CF88BA}" dt="2022-12-16T01:55:06.473" v="27" actId="47"/>
        <pc:sldMkLst>
          <pc:docMk/>
          <pc:sldMk cId="3029510721" sldId="29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AD57FA-5121-4EF5-878B-79912A8F1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6A72CE-7F8C-4896-B5AD-D61663C98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B9B298-5000-471F-B8CC-0497E2E18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9DCDB0-CA1A-4068-8CCE-DE19372AD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E15EBD-28EE-4A0D-B6FD-29A38A8FB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4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202F6C-CE5C-4AB2-ABCF-79E29A7A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D04CA8-851F-4CE7-9E4D-C78032C30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59C856-A6B5-4FA9-B76B-CF33872A8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631F78-65D1-4F64-A785-5B2F3C1FD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840ADC-3885-4C85-BDBD-2062A3B88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9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6DAE260-92FA-48F6-A885-C7C1F1E5A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224300-E746-45D9-B796-E61967672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A8F12E-996F-43D1-BA6D-93F9A88C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B25876-C9E0-4016-B1B9-16D98FDA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26927A-243C-48C0-BDF8-1630371D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13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D079CF-F1B3-4852-BC33-ACF88A09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2D6E32-B4BB-48FC-B94F-1CFB9E853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9CAEDE-D94C-4954-9890-279CB9F8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617F49-FF0A-4EE3-9A18-38F40979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2CA2A9-67E2-4E7F-9505-15849C9A4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42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748766-C817-49FB-8336-367D030FB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7BBD28-9234-4BD6-A9EE-F4C518233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A0654C-3887-44A3-B66B-387D2CF7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98D829-2065-4013-B83C-DD7F2F07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2E951C-E5C6-4141-A90B-BF80D3D2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0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3BEAE-6544-4593-A245-CD6B417DE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078212-DB88-4718-91F9-7EDABD465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3B57B0-2B36-44C2-9F77-9B8FE636E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653292-4A4B-4075-8476-150FE04B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3AF81-210F-4DB2-B391-92E3A1C87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D93A3C-51B2-4FA2-A954-844529B7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86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1284CC-5C16-46F6-A389-394B6E1B9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1BD3F6-3194-421C-B2DF-3E8D0E9C4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94C89BE-CC03-4369-9B33-C2AEE5D24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BD0A785-1831-4805-BF91-6E7D3CC60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30DC69-E23D-4854-8417-BD65CA67E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34082C0-64CC-484C-A661-521BAF2D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4D159CC-8A07-4C00-B455-1CAF214D1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714E41-7457-43EB-BC8D-752F9905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96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273247-72EE-4B3D-841E-810FB592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0B7C64-1957-4456-9BA4-FCE45314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73E198-12E1-4B9D-A5DE-1300D7A6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293977-0B32-4D4E-951C-4FD4F63F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0A0016-0DA4-401F-B281-EE434DCE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3601CD1-1C17-4D74-A699-730D58B1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CDEEFD-1A2A-4B53-A408-145B5910B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31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E59BB4-74CE-4F05-80AD-3D0BBCB9D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BCFC8E-0344-47AC-85B0-3475688BA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D1A126-C9A2-4655-BDBD-3C4D024F1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003969-CB6A-4C76-8B1F-26089C59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031E3A-A6B5-424C-B5D3-9503ED1D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FE5EFA-329D-4DBD-92B0-BAF0DCD79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64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90818-09F4-4D98-A9A0-6E2CE0D2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B2BC5B-A5D9-40B1-8E52-70577C6EE8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2966AC-9B98-485C-8755-7A512EBC3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2F1828-53F5-4585-B472-6F4CD59EB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F59322-29A1-4784-B720-5AA8B755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FE7E52-3BE2-40CD-9785-B0D22E17A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63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6FC9F6B-263A-412B-8009-18739C6B4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67EB4D-1394-4080-803A-C53587CA0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9236FB-9905-4257-B4B1-18FB52455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5911-7E23-4338-8A01-B6F23C6D91B6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345DDC-FD0C-4C5C-B76A-932705696D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4920B1-CCFB-4EFB-B224-3EE5029FE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78BB4-5D2E-491D-A164-10266F9549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49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83186D0-D1CE-4D5A-B43C-BB2943E1F51D}"/>
              </a:ext>
            </a:extLst>
          </p:cNvPr>
          <p:cNvSpPr/>
          <p:nvPr/>
        </p:nvSpPr>
        <p:spPr>
          <a:xfrm>
            <a:off x="398079" y="4510862"/>
            <a:ext cx="10127501" cy="11324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44F7305D-1018-42B2-B987-EB3B8D106B15}"/>
              </a:ext>
            </a:extLst>
          </p:cNvPr>
          <p:cNvSpPr/>
          <p:nvPr/>
        </p:nvSpPr>
        <p:spPr>
          <a:xfrm>
            <a:off x="6880515" y="1135209"/>
            <a:ext cx="3633399" cy="32946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F7BE61E-0A4B-4DF7-9DC9-4F517ACFC832}"/>
              </a:ext>
            </a:extLst>
          </p:cNvPr>
          <p:cNvSpPr/>
          <p:nvPr/>
        </p:nvSpPr>
        <p:spPr>
          <a:xfrm>
            <a:off x="3118062" y="1136640"/>
            <a:ext cx="3670385" cy="33037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ED36AC91-A822-48EF-8A42-F5923ACD370F}"/>
              </a:ext>
            </a:extLst>
          </p:cNvPr>
          <p:cNvSpPr/>
          <p:nvPr/>
        </p:nvSpPr>
        <p:spPr>
          <a:xfrm>
            <a:off x="398079" y="1130634"/>
            <a:ext cx="2651979" cy="33097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C2C3CD-1566-4807-9594-6C56A2D8F099}"/>
              </a:ext>
            </a:extLst>
          </p:cNvPr>
          <p:cNvSpPr/>
          <p:nvPr/>
        </p:nvSpPr>
        <p:spPr>
          <a:xfrm>
            <a:off x="3515043" y="4280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研究のテーマ</a:t>
            </a:r>
            <a:b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昆虫を科学的に研究すれば生活が豊かになる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BEAEAF8-9B4B-474E-A039-08FBD664C507}"/>
              </a:ext>
            </a:extLst>
          </p:cNvPr>
          <p:cNvSpPr/>
          <p:nvPr/>
        </p:nvSpPr>
        <p:spPr>
          <a:xfrm>
            <a:off x="1028462" y="18117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種類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0B1B58F-C44B-4B98-956F-F6DB77F9D0CB}"/>
              </a:ext>
            </a:extLst>
          </p:cNvPr>
          <p:cNvSpPr/>
          <p:nvPr/>
        </p:nvSpPr>
        <p:spPr>
          <a:xfrm>
            <a:off x="2193537" y="178605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E4AA9A7-AB03-4CDE-8D10-D6BBAFE28D32}"/>
              </a:ext>
            </a:extLst>
          </p:cNvPr>
          <p:cNvSpPr/>
          <p:nvPr/>
        </p:nvSpPr>
        <p:spPr>
          <a:xfrm>
            <a:off x="1265386" y="130780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昆虫の概要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0546436-7B9A-4774-9FAF-9F3DDAF7D067}"/>
              </a:ext>
            </a:extLst>
          </p:cNvPr>
          <p:cNvSpPr/>
          <p:nvPr/>
        </p:nvSpPr>
        <p:spPr>
          <a:xfrm>
            <a:off x="5269639" y="1227198"/>
            <a:ext cx="1107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生物学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C288EB8-8C16-4B4C-B201-1594A2CB250F}"/>
              </a:ext>
            </a:extLst>
          </p:cNvPr>
          <p:cNvSpPr/>
          <p:nvPr/>
        </p:nvSpPr>
        <p:spPr>
          <a:xfrm>
            <a:off x="3593351" y="122814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医療分野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5ED51CD-9568-4185-888E-BB4B0B25DC3C}"/>
              </a:ext>
            </a:extLst>
          </p:cNvPr>
          <p:cNvSpPr/>
          <p:nvPr/>
        </p:nvSpPr>
        <p:spPr>
          <a:xfrm>
            <a:off x="9054164" y="124121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美術分野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020F53-9873-4D88-8B81-B387A5E288D1}"/>
              </a:ext>
            </a:extLst>
          </p:cNvPr>
          <p:cNvSpPr/>
          <p:nvPr/>
        </p:nvSpPr>
        <p:spPr>
          <a:xfrm>
            <a:off x="7196524" y="228585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食料分野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F59DBE0-D79F-45D9-AA4C-421153346D04}"/>
              </a:ext>
            </a:extLst>
          </p:cNvPr>
          <p:cNvSpPr/>
          <p:nvPr/>
        </p:nvSpPr>
        <p:spPr>
          <a:xfrm>
            <a:off x="9054164" y="233378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教育分野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5A7AB31-64A5-4B53-8150-E7AB9835305C}"/>
              </a:ext>
            </a:extLst>
          </p:cNvPr>
          <p:cNvSpPr/>
          <p:nvPr/>
        </p:nvSpPr>
        <p:spPr>
          <a:xfrm>
            <a:off x="7311941" y="33621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環境分野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D332558-4813-4326-B738-82D1932E91EF}"/>
              </a:ext>
            </a:extLst>
          </p:cNvPr>
          <p:cNvSpPr/>
          <p:nvPr/>
        </p:nvSpPr>
        <p:spPr>
          <a:xfrm>
            <a:off x="3568784" y="227568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運動学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261F9D5-F4E7-43C1-8EDF-AE5B74CC188E}"/>
              </a:ext>
            </a:extLst>
          </p:cNvPr>
          <p:cNvSpPr/>
          <p:nvPr/>
        </p:nvSpPr>
        <p:spPr>
          <a:xfrm>
            <a:off x="3684200" y="333380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地政学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549558C-4030-4D9C-A263-0F8DF104236C}"/>
              </a:ext>
            </a:extLst>
          </p:cNvPr>
          <p:cNvSpPr/>
          <p:nvPr/>
        </p:nvSpPr>
        <p:spPr>
          <a:xfrm>
            <a:off x="9104217" y="33621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歴史分野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89E4711-F761-4602-8AE1-3952B65AF417}"/>
              </a:ext>
            </a:extLst>
          </p:cNvPr>
          <p:cNvSpPr/>
          <p:nvPr/>
        </p:nvSpPr>
        <p:spPr>
          <a:xfrm>
            <a:off x="8500166" y="472585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経済的に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37FB42D-AFF5-4F57-A313-B809EF6F73CC}"/>
              </a:ext>
            </a:extLst>
          </p:cNvPr>
          <p:cNvSpPr/>
          <p:nvPr/>
        </p:nvSpPr>
        <p:spPr>
          <a:xfrm>
            <a:off x="5706656" y="4708780"/>
            <a:ext cx="1107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健康的に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2CBBCED-31C9-4E94-95E9-8112FDDDC111}"/>
              </a:ext>
            </a:extLst>
          </p:cNvPr>
          <p:cNvSpPr/>
          <p:nvPr/>
        </p:nvSpPr>
        <p:spPr>
          <a:xfrm>
            <a:off x="5345600" y="3348813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経済学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230493C-2673-4F75-822C-7A6C9A89349A}"/>
              </a:ext>
            </a:extLst>
          </p:cNvPr>
          <p:cNvSpPr/>
          <p:nvPr/>
        </p:nvSpPr>
        <p:spPr>
          <a:xfrm>
            <a:off x="1006420" y="472585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福祉的に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F79A8D-BBD8-40D3-A7FA-125B1C6B2951}"/>
              </a:ext>
            </a:extLst>
          </p:cNvPr>
          <p:cNvSpPr/>
          <p:nvPr/>
        </p:nvSpPr>
        <p:spPr>
          <a:xfrm>
            <a:off x="3464739" y="471804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将来的に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B032086-6EFE-4485-92AA-51E2D16E61BF}"/>
              </a:ext>
            </a:extLst>
          </p:cNvPr>
          <p:cNvSpPr/>
          <p:nvPr/>
        </p:nvSpPr>
        <p:spPr>
          <a:xfrm>
            <a:off x="7311941" y="12273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文芸分野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965BD47-6DAE-44D5-BAB5-23E91318A09F}"/>
              </a:ext>
            </a:extLst>
          </p:cNvPr>
          <p:cNvSpPr/>
          <p:nvPr/>
        </p:nvSpPr>
        <p:spPr>
          <a:xfrm>
            <a:off x="5269637" y="22730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生理学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6332A42-BBD3-4A73-9D0C-7F2414415AFD}"/>
              </a:ext>
            </a:extLst>
          </p:cNvPr>
          <p:cNvSpPr/>
          <p:nvPr/>
        </p:nvSpPr>
        <p:spPr>
          <a:xfrm>
            <a:off x="2692400" y="428040"/>
            <a:ext cx="6410960" cy="6616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ABE5616-DC73-40FF-A0CD-2F358A3C4047}"/>
              </a:ext>
            </a:extLst>
          </p:cNvPr>
          <p:cNvSpPr/>
          <p:nvPr/>
        </p:nvSpPr>
        <p:spPr>
          <a:xfrm>
            <a:off x="593059" y="1239365"/>
            <a:ext cx="2407433" cy="437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9B5AF94-0A4E-41E8-B2BE-66CEEF8EF06F}"/>
              </a:ext>
            </a:extLst>
          </p:cNvPr>
          <p:cNvSpPr/>
          <p:nvPr/>
        </p:nvSpPr>
        <p:spPr>
          <a:xfrm>
            <a:off x="593059" y="1722493"/>
            <a:ext cx="1126575" cy="26200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DE24B20-4C4C-4016-AA83-B33F6CB959BB}"/>
              </a:ext>
            </a:extLst>
          </p:cNvPr>
          <p:cNvSpPr/>
          <p:nvPr/>
        </p:nvSpPr>
        <p:spPr>
          <a:xfrm>
            <a:off x="1892496" y="1715580"/>
            <a:ext cx="1107996" cy="2626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D0E42C8-CDA7-4CFA-8F7D-4178016F3622}"/>
              </a:ext>
            </a:extLst>
          </p:cNvPr>
          <p:cNvSpPr/>
          <p:nvPr/>
        </p:nvSpPr>
        <p:spPr>
          <a:xfrm>
            <a:off x="3157414" y="1222784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D92A8D2-1295-49FA-AD9D-656BD869B27F}"/>
              </a:ext>
            </a:extLst>
          </p:cNvPr>
          <p:cNvSpPr/>
          <p:nvPr/>
        </p:nvSpPr>
        <p:spPr>
          <a:xfrm>
            <a:off x="3157414" y="2278294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780AC31-41BB-4985-94BE-B8E8028CA2B5}"/>
              </a:ext>
            </a:extLst>
          </p:cNvPr>
          <p:cNvSpPr/>
          <p:nvPr/>
        </p:nvSpPr>
        <p:spPr>
          <a:xfrm>
            <a:off x="4948896" y="1212769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5F7CC62-C458-4269-B5FF-9ADEAF47BE8A}"/>
              </a:ext>
            </a:extLst>
          </p:cNvPr>
          <p:cNvSpPr/>
          <p:nvPr/>
        </p:nvSpPr>
        <p:spPr>
          <a:xfrm>
            <a:off x="4961857" y="2268160"/>
            <a:ext cx="1703348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CD69665-851F-41BD-8A2D-01365B0FF5C4}"/>
              </a:ext>
            </a:extLst>
          </p:cNvPr>
          <p:cNvSpPr/>
          <p:nvPr/>
        </p:nvSpPr>
        <p:spPr>
          <a:xfrm>
            <a:off x="3161712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9AE644B-260C-46A1-93FB-5351EF41CD9B}"/>
              </a:ext>
            </a:extLst>
          </p:cNvPr>
          <p:cNvSpPr/>
          <p:nvPr/>
        </p:nvSpPr>
        <p:spPr>
          <a:xfrm>
            <a:off x="4948896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9F0472D-A028-4BF7-BFA5-DDEC0168D7E5}"/>
              </a:ext>
            </a:extLst>
          </p:cNvPr>
          <p:cNvSpPr/>
          <p:nvPr/>
        </p:nvSpPr>
        <p:spPr>
          <a:xfrm>
            <a:off x="6948519" y="121299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1A52BBD-D3B9-4C68-8A68-D9AB6215AE61}"/>
              </a:ext>
            </a:extLst>
          </p:cNvPr>
          <p:cNvSpPr/>
          <p:nvPr/>
        </p:nvSpPr>
        <p:spPr>
          <a:xfrm>
            <a:off x="8749720" y="119267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3EB9679-7FF7-418F-8E77-5E3797E961E0}"/>
              </a:ext>
            </a:extLst>
          </p:cNvPr>
          <p:cNvSpPr/>
          <p:nvPr/>
        </p:nvSpPr>
        <p:spPr>
          <a:xfrm>
            <a:off x="6948519" y="2278294"/>
            <a:ext cx="1737360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CBAF614-DC9A-4FE6-8663-0675F5FA8903}"/>
              </a:ext>
            </a:extLst>
          </p:cNvPr>
          <p:cNvSpPr/>
          <p:nvPr/>
        </p:nvSpPr>
        <p:spPr>
          <a:xfrm>
            <a:off x="8746839" y="225947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CFF1C9D-2D51-4CEE-8FBE-039A68374162}"/>
              </a:ext>
            </a:extLst>
          </p:cNvPr>
          <p:cNvSpPr/>
          <p:nvPr/>
        </p:nvSpPr>
        <p:spPr>
          <a:xfrm>
            <a:off x="6948519" y="3350982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8DBD588-F346-4DA9-9ABD-885614905664}"/>
              </a:ext>
            </a:extLst>
          </p:cNvPr>
          <p:cNvSpPr/>
          <p:nvPr/>
        </p:nvSpPr>
        <p:spPr>
          <a:xfrm>
            <a:off x="8747724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458485C-DB1A-4BD1-85E4-EB589BB33DE9}"/>
              </a:ext>
            </a:extLst>
          </p:cNvPr>
          <p:cNvSpPr/>
          <p:nvPr/>
        </p:nvSpPr>
        <p:spPr>
          <a:xfrm>
            <a:off x="445045" y="4608196"/>
            <a:ext cx="2442046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705343D-A398-4FDA-B2D4-5BCF2F3B6D90}"/>
              </a:ext>
            </a:extLst>
          </p:cNvPr>
          <p:cNvSpPr/>
          <p:nvPr/>
        </p:nvSpPr>
        <p:spPr>
          <a:xfrm>
            <a:off x="3050058" y="4593092"/>
            <a:ext cx="2354188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CD775A2-BFBF-4A31-B608-D81DEC465760}"/>
              </a:ext>
            </a:extLst>
          </p:cNvPr>
          <p:cNvSpPr/>
          <p:nvPr/>
        </p:nvSpPr>
        <p:spPr>
          <a:xfrm>
            <a:off x="5535205" y="4600617"/>
            <a:ext cx="2354188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37EAD6A-55FB-4057-81E8-AE1374C738A2}"/>
              </a:ext>
            </a:extLst>
          </p:cNvPr>
          <p:cNvSpPr/>
          <p:nvPr/>
        </p:nvSpPr>
        <p:spPr>
          <a:xfrm>
            <a:off x="8052360" y="4598934"/>
            <a:ext cx="2473220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1941428-EE22-4BE6-83AE-F986D922E7EA}"/>
              </a:ext>
            </a:extLst>
          </p:cNvPr>
          <p:cNvSpPr/>
          <p:nvPr/>
        </p:nvSpPr>
        <p:spPr>
          <a:xfrm>
            <a:off x="730049" y="597788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単元計画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E46A41F-94CF-4556-BF85-06F608B58C36}"/>
              </a:ext>
            </a:extLst>
          </p:cNvPr>
          <p:cNvSpPr/>
          <p:nvPr/>
        </p:nvSpPr>
        <p:spPr>
          <a:xfrm>
            <a:off x="10926614" y="14582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6F6DE512-EE04-4505-8E3E-D48D22C4D4EC}"/>
              </a:ext>
            </a:extLst>
          </p:cNvPr>
          <p:cNvSpPr/>
          <p:nvPr/>
        </p:nvSpPr>
        <p:spPr>
          <a:xfrm>
            <a:off x="5767133" y="59778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本時の流れ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BF3FF22-C18E-44F3-AD1E-6BCE43E36EA7}"/>
              </a:ext>
            </a:extLst>
          </p:cNvPr>
          <p:cNvSpPr/>
          <p:nvPr/>
        </p:nvSpPr>
        <p:spPr>
          <a:xfrm>
            <a:off x="445045" y="5684213"/>
            <a:ext cx="4959201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381AB4A5-08E6-4596-A287-E1D31291E4EE}"/>
              </a:ext>
            </a:extLst>
          </p:cNvPr>
          <p:cNvSpPr/>
          <p:nvPr/>
        </p:nvSpPr>
        <p:spPr>
          <a:xfrm>
            <a:off x="5535204" y="5671965"/>
            <a:ext cx="4990375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33B2747-4813-4C19-90EB-09704BE52757}"/>
              </a:ext>
            </a:extLst>
          </p:cNvPr>
          <p:cNvSpPr/>
          <p:nvPr/>
        </p:nvSpPr>
        <p:spPr>
          <a:xfrm>
            <a:off x="10605982" y="1192669"/>
            <a:ext cx="1266740" cy="32372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D744FF10-1550-4CFD-AC2B-C78F593F636E}"/>
              </a:ext>
            </a:extLst>
          </p:cNvPr>
          <p:cNvSpPr/>
          <p:nvPr/>
        </p:nvSpPr>
        <p:spPr>
          <a:xfrm>
            <a:off x="10861077" y="462729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文献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E87388B-04FC-4479-B4D6-D0208A70BB15}"/>
              </a:ext>
            </a:extLst>
          </p:cNvPr>
          <p:cNvSpPr/>
          <p:nvPr/>
        </p:nvSpPr>
        <p:spPr>
          <a:xfrm>
            <a:off x="10581918" y="4627298"/>
            <a:ext cx="1266740" cy="2015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051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0" grpId="0" animBg="1"/>
      <p:bldP spid="59" grpId="0" animBg="1"/>
      <p:bldP spid="5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/>
      <p:bldP spid="53" grpId="0"/>
      <p:bldP spid="55" grpId="0" animBg="1"/>
      <p:bldP spid="56" grpId="0" animBg="1"/>
      <p:bldP spid="57" grpId="0" animBg="1"/>
      <p:bldP spid="62" grpId="0"/>
      <p:bldP spid="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C2C3CD-1566-4807-9594-6C56A2D8F099}"/>
              </a:ext>
            </a:extLst>
          </p:cNvPr>
          <p:cNvSpPr/>
          <p:nvPr/>
        </p:nvSpPr>
        <p:spPr>
          <a:xfrm>
            <a:off x="3515043" y="4280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研究のテーマ</a:t>
            </a:r>
            <a:b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昆虫を科学的に研究すれば生活が豊かになる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BEAEAF8-9B4B-474E-A039-08FBD664C507}"/>
              </a:ext>
            </a:extLst>
          </p:cNvPr>
          <p:cNvSpPr/>
          <p:nvPr/>
        </p:nvSpPr>
        <p:spPr>
          <a:xfrm>
            <a:off x="1028462" y="181178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種類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0B1B58F-C44B-4B98-956F-F6DB77F9D0CB}"/>
              </a:ext>
            </a:extLst>
          </p:cNvPr>
          <p:cNvSpPr/>
          <p:nvPr/>
        </p:nvSpPr>
        <p:spPr>
          <a:xfrm>
            <a:off x="2193537" y="178605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E4AA9A7-AB03-4CDE-8D10-D6BBAFE28D32}"/>
              </a:ext>
            </a:extLst>
          </p:cNvPr>
          <p:cNvSpPr/>
          <p:nvPr/>
        </p:nvSpPr>
        <p:spPr>
          <a:xfrm>
            <a:off x="1265386" y="130780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昆虫の概要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0546436-7B9A-4774-9FAF-9F3DDAF7D067}"/>
              </a:ext>
            </a:extLst>
          </p:cNvPr>
          <p:cNvSpPr/>
          <p:nvPr/>
        </p:nvSpPr>
        <p:spPr>
          <a:xfrm>
            <a:off x="5269639" y="1227198"/>
            <a:ext cx="1107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生物学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C288EB8-8C16-4B4C-B201-1594A2CB250F}"/>
              </a:ext>
            </a:extLst>
          </p:cNvPr>
          <p:cNvSpPr/>
          <p:nvPr/>
        </p:nvSpPr>
        <p:spPr>
          <a:xfrm>
            <a:off x="3593351" y="122814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医療分野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5ED51CD-9568-4185-888E-BB4B0B25DC3C}"/>
              </a:ext>
            </a:extLst>
          </p:cNvPr>
          <p:cNvSpPr/>
          <p:nvPr/>
        </p:nvSpPr>
        <p:spPr>
          <a:xfrm>
            <a:off x="9054164" y="124121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美術分野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020F53-9873-4D88-8B81-B387A5E288D1}"/>
              </a:ext>
            </a:extLst>
          </p:cNvPr>
          <p:cNvSpPr/>
          <p:nvPr/>
        </p:nvSpPr>
        <p:spPr>
          <a:xfrm>
            <a:off x="7196524" y="228585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食料分野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F59DBE0-D79F-45D9-AA4C-421153346D04}"/>
              </a:ext>
            </a:extLst>
          </p:cNvPr>
          <p:cNvSpPr/>
          <p:nvPr/>
        </p:nvSpPr>
        <p:spPr>
          <a:xfrm>
            <a:off x="9054164" y="233378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教育分野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5A7AB31-64A5-4B53-8150-E7AB9835305C}"/>
              </a:ext>
            </a:extLst>
          </p:cNvPr>
          <p:cNvSpPr/>
          <p:nvPr/>
        </p:nvSpPr>
        <p:spPr>
          <a:xfrm>
            <a:off x="7311941" y="33621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環境分野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D332558-4813-4326-B738-82D1932E91EF}"/>
              </a:ext>
            </a:extLst>
          </p:cNvPr>
          <p:cNvSpPr/>
          <p:nvPr/>
        </p:nvSpPr>
        <p:spPr>
          <a:xfrm>
            <a:off x="3568784" y="227568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運動学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261F9D5-F4E7-43C1-8EDF-AE5B74CC188E}"/>
              </a:ext>
            </a:extLst>
          </p:cNvPr>
          <p:cNvSpPr/>
          <p:nvPr/>
        </p:nvSpPr>
        <p:spPr>
          <a:xfrm>
            <a:off x="3684200" y="333380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地政学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549558C-4030-4D9C-A263-0F8DF104236C}"/>
              </a:ext>
            </a:extLst>
          </p:cNvPr>
          <p:cNvSpPr/>
          <p:nvPr/>
        </p:nvSpPr>
        <p:spPr>
          <a:xfrm>
            <a:off x="9104217" y="33621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歴史分野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89E4711-F761-4602-8AE1-3952B65AF417}"/>
              </a:ext>
            </a:extLst>
          </p:cNvPr>
          <p:cNvSpPr/>
          <p:nvPr/>
        </p:nvSpPr>
        <p:spPr>
          <a:xfrm>
            <a:off x="8500166" y="472585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経済的に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37FB42D-AFF5-4F57-A313-B809EF6F73CC}"/>
              </a:ext>
            </a:extLst>
          </p:cNvPr>
          <p:cNvSpPr/>
          <p:nvPr/>
        </p:nvSpPr>
        <p:spPr>
          <a:xfrm>
            <a:off x="5706656" y="4708780"/>
            <a:ext cx="11079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健康的に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2CBBCED-31C9-4E94-95E9-8112FDDDC111}"/>
              </a:ext>
            </a:extLst>
          </p:cNvPr>
          <p:cNvSpPr/>
          <p:nvPr/>
        </p:nvSpPr>
        <p:spPr>
          <a:xfrm>
            <a:off x="5345600" y="3348813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経済学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230493C-2673-4F75-822C-7A6C9A89349A}"/>
              </a:ext>
            </a:extLst>
          </p:cNvPr>
          <p:cNvSpPr/>
          <p:nvPr/>
        </p:nvSpPr>
        <p:spPr>
          <a:xfrm>
            <a:off x="1006420" y="472585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福祉的に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F79A8D-BBD8-40D3-A7FA-125B1C6B2951}"/>
              </a:ext>
            </a:extLst>
          </p:cNvPr>
          <p:cNvSpPr/>
          <p:nvPr/>
        </p:nvSpPr>
        <p:spPr>
          <a:xfrm>
            <a:off x="3464739" y="471804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将来的に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B032086-6EFE-4485-92AA-51E2D16E61BF}"/>
              </a:ext>
            </a:extLst>
          </p:cNvPr>
          <p:cNvSpPr/>
          <p:nvPr/>
        </p:nvSpPr>
        <p:spPr>
          <a:xfrm>
            <a:off x="7311941" y="12273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文芸分野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965BD47-6DAE-44D5-BAB5-23E91318A09F}"/>
              </a:ext>
            </a:extLst>
          </p:cNvPr>
          <p:cNvSpPr/>
          <p:nvPr/>
        </p:nvSpPr>
        <p:spPr>
          <a:xfrm>
            <a:off x="5269637" y="22730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生理学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6332A42-BBD3-4A73-9D0C-7F2414415AFD}"/>
              </a:ext>
            </a:extLst>
          </p:cNvPr>
          <p:cNvSpPr/>
          <p:nvPr/>
        </p:nvSpPr>
        <p:spPr>
          <a:xfrm>
            <a:off x="2692400" y="428040"/>
            <a:ext cx="6410960" cy="6616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ABE5616-DC73-40FF-A0CD-2F358A3C4047}"/>
              </a:ext>
            </a:extLst>
          </p:cNvPr>
          <p:cNvSpPr/>
          <p:nvPr/>
        </p:nvSpPr>
        <p:spPr>
          <a:xfrm>
            <a:off x="593059" y="1239365"/>
            <a:ext cx="2407433" cy="437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9B5AF94-0A4E-41E8-B2BE-66CEEF8EF06F}"/>
              </a:ext>
            </a:extLst>
          </p:cNvPr>
          <p:cNvSpPr/>
          <p:nvPr/>
        </p:nvSpPr>
        <p:spPr>
          <a:xfrm>
            <a:off x="593059" y="1722493"/>
            <a:ext cx="1126575" cy="26200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DE24B20-4C4C-4016-AA83-B33F6CB959BB}"/>
              </a:ext>
            </a:extLst>
          </p:cNvPr>
          <p:cNvSpPr/>
          <p:nvPr/>
        </p:nvSpPr>
        <p:spPr>
          <a:xfrm>
            <a:off x="1892496" y="1715580"/>
            <a:ext cx="1107996" cy="2626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D0E42C8-CDA7-4CFA-8F7D-4178016F3622}"/>
              </a:ext>
            </a:extLst>
          </p:cNvPr>
          <p:cNvSpPr/>
          <p:nvPr/>
        </p:nvSpPr>
        <p:spPr>
          <a:xfrm>
            <a:off x="3157414" y="1222784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D92A8D2-1295-49FA-AD9D-656BD869B27F}"/>
              </a:ext>
            </a:extLst>
          </p:cNvPr>
          <p:cNvSpPr/>
          <p:nvPr/>
        </p:nvSpPr>
        <p:spPr>
          <a:xfrm>
            <a:off x="3157414" y="2278294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780AC31-41BB-4985-94BE-B8E8028CA2B5}"/>
              </a:ext>
            </a:extLst>
          </p:cNvPr>
          <p:cNvSpPr/>
          <p:nvPr/>
        </p:nvSpPr>
        <p:spPr>
          <a:xfrm>
            <a:off x="4948896" y="1212769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5F7CC62-C458-4269-B5FF-9ADEAF47BE8A}"/>
              </a:ext>
            </a:extLst>
          </p:cNvPr>
          <p:cNvSpPr/>
          <p:nvPr/>
        </p:nvSpPr>
        <p:spPr>
          <a:xfrm>
            <a:off x="4961857" y="2268160"/>
            <a:ext cx="1703348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DCD69665-851F-41BD-8A2D-01365B0FF5C4}"/>
              </a:ext>
            </a:extLst>
          </p:cNvPr>
          <p:cNvSpPr/>
          <p:nvPr/>
        </p:nvSpPr>
        <p:spPr>
          <a:xfrm>
            <a:off x="3161712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9AE644B-260C-46A1-93FB-5351EF41CD9B}"/>
              </a:ext>
            </a:extLst>
          </p:cNvPr>
          <p:cNvSpPr/>
          <p:nvPr/>
        </p:nvSpPr>
        <p:spPr>
          <a:xfrm>
            <a:off x="4948896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9F0472D-A028-4BF7-BFA5-DDEC0168D7E5}"/>
              </a:ext>
            </a:extLst>
          </p:cNvPr>
          <p:cNvSpPr/>
          <p:nvPr/>
        </p:nvSpPr>
        <p:spPr>
          <a:xfrm>
            <a:off x="6948519" y="121299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1A52BBD-D3B9-4C68-8A68-D9AB6215AE61}"/>
              </a:ext>
            </a:extLst>
          </p:cNvPr>
          <p:cNvSpPr/>
          <p:nvPr/>
        </p:nvSpPr>
        <p:spPr>
          <a:xfrm>
            <a:off x="8749720" y="119267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3EB9679-7FF7-418F-8E77-5E3797E961E0}"/>
              </a:ext>
            </a:extLst>
          </p:cNvPr>
          <p:cNvSpPr/>
          <p:nvPr/>
        </p:nvSpPr>
        <p:spPr>
          <a:xfrm>
            <a:off x="6948519" y="2278294"/>
            <a:ext cx="1737360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CBAF614-DC9A-4FE6-8663-0675F5FA8903}"/>
              </a:ext>
            </a:extLst>
          </p:cNvPr>
          <p:cNvSpPr/>
          <p:nvPr/>
        </p:nvSpPr>
        <p:spPr>
          <a:xfrm>
            <a:off x="8746839" y="2259470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CFF1C9D-2D51-4CEE-8FBE-039A68374162}"/>
              </a:ext>
            </a:extLst>
          </p:cNvPr>
          <p:cNvSpPr/>
          <p:nvPr/>
        </p:nvSpPr>
        <p:spPr>
          <a:xfrm>
            <a:off x="6948519" y="3350982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8DBD588-F346-4DA9-9ABD-885614905664}"/>
              </a:ext>
            </a:extLst>
          </p:cNvPr>
          <p:cNvSpPr/>
          <p:nvPr/>
        </p:nvSpPr>
        <p:spPr>
          <a:xfrm>
            <a:off x="8747724" y="3343087"/>
            <a:ext cx="1722646" cy="999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458485C-DB1A-4BD1-85E4-EB589BB33DE9}"/>
              </a:ext>
            </a:extLst>
          </p:cNvPr>
          <p:cNvSpPr/>
          <p:nvPr/>
        </p:nvSpPr>
        <p:spPr>
          <a:xfrm>
            <a:off x="445045" y="4608196"/>
            <a:ext cx="2442046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705343D-A398-4FDA-B2D4-5BCF2F3B6D90}"/>
              </a:ext>
            </a:extLst>
          </p:cNvPr>
          <p:cNvSpPr/>
          <p:nvPr/>
        </p:nvSpPr>
        <p:spPr>
          <a:xfrm>
            <a:off x="3050058" y="4593092"/>
            <a:ext cx="2354188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CD775A2-BFBF-4A31-B608-D81DEC465760}"/>
              </a:ext>
            </a:extLst>
          </p:cNvPr>
          <p:cNvSpPr/>
          <p:nvPr/>
        </p:nvSpPr>
        <p:spPr>
          <a:xfrm>
            <a:off x="5535205" y="4600617"/>
            <a:ext cx="2354188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37EAD6A-55FB-4057-81E8-AE1374C738A2}"/>
              </a:ext>
            </a:extLst>
          </p:cNvPr>
          <p:cNvSpPr/>
          <p:nvPr/>
        </p:nvSpPr>
        <p:spPr>
          <a:xfrm>
            <a:off x="8052360" y="4598934"/>
            <a:ext cx="2473220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1941428-EE22-4BE6-83AE-F986D922E7EA}"/>
              </a:ext>
            </a:extLst>
          </p:cNvPr>
          <p:cNvSpPr/>
          <p:nvPr/>
        </p:nvSpPr>
        <p:spPr>
          <a:xfrm>
            <a:off x="730049" y="597788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単元計画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7E46A41F-94CF-4556-BF85-06F608B58C36}"/>
              </a:ext>
            </a:extLst>
          </p:cNvPr>
          <p:cNvSpPr/>
          <p:nvPr/>
        </p:nvSpPr>
        <p:spPr>
          <a:xfrm>
            <a:off x="10926614" y="14582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6F6DE512-EE04-4505-8E3E-D48D22C4D4EC}"/>
              </a:ext>
            </a:extLst>
          </p:cNvPr>
          <p:cNvSpPr/>
          <p:nvPr/>
        </p:nvSpPr>
        <p:spPr>
          <a:xfrm>
            <a:off x="5767133" y="597788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本時の流れ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BF3FF22-C18E-44F3-AD1E-6BCE43E36EA7}"/>
              </a:ext>
            </a:extLst>
          </p:cNvPr>
          <p:cNvSpPr/>
          <p:nvPr/>
        </p:nvSpPr>
        <p:spPr>
          <a:xfrm>
            <a:off x="445045" y="5684213"/>
            <a:ext cx="4959201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381AB4A5-08E6-4596-A287-E1D31291E4EE}"/>
              </a:ext>
            </a:extLst>
          </p:cNvPr>
          <p:cNvSpPr/>
          <p:nvPr/>
        </p:nvSpPr>
        <p:spPr>
          <a:xfrm>
            <a:off x="5535204" y="5671965"/>
            <a:ext cx="4990375" cy="958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433B2747-4813-4C19-90EB-09704BE52757}"/>
              </a:ext>
            </a:extLst>
          </p:cNvPr>
          <p:cNvSpPr/>
          <p:nvPr/>
        </p:nvSpPr>
        <p:spPr>
          <a:xfrm>
            <a:off x="10605982" y="1192669"/>
            <a:ext cx="1266740" cy="32372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D744FF10-1550-4CFD-AC2B-C78F593F636E}"/>
              </a:ext>
            </a:extLst>
          </p:cNvPr>
          <p:cNvSpPr/>
          <p:nvPr/>
        </p:nvSpPr>
        <p:spPr>
          <a:xfrm>
            <a:off x="10861077" y="462729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文献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E87388B-04FC-4479-B4D6-D0208A70BB15}"/>
              </a:ext>
            </a:extLst>
          </p:cNvPr>
          <p:cNvSpPr/>
          <p:nvPr/>
        </p:nvSpPr>
        <p:spPr>
          <a:xfrm>
            <a:off x="10581918" y="4627298"/>
            <a:ext cx="1266740" cy="20152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/>
      <p:bldP spid="53" grpId="0"/>
      <p:bldP spid="55" grpId="0" animBg="1"/>
      <p:bldP spid="56" grpId="0" animBg="1"/>
      <p:bldP spid="57" grpId="0" animBg="1"/>
      <p:bldP spid="62" grpId="0"/>
      <p:bldP spid="6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112</Words>
  <Application>Microsoft Office PowerPoint</Application>
  <PresentationFormat>ワイド画面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A表検定 　 検定者は、どこを見て、問題提起を点数に反映させるか</dc:title>
  <dc:creator>力 松崎</dc:creator>
  <cp:lastModifiedBy>松崎 力</cp:lastModifiedBy>
  <cp:revision>26</cp:revision>
  <cp:lastPrinted>2022-11-29T04:03:42Z</cp:lastPrinted>
  <dcterms:created xsi:type="dcterms:W3CDTF">2019-11-24T02:45:44Z</dcterms:created>
  <dcterms:modified xsi:type="dcterms:W3CDTF">2022-12-16T01:57:18Z</dcterms:modified>
</cp:coreProperties>
</file>