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F1131C-510A-261C-E756-6E3A8AD50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843965-D831-64A5-4581-B8C434DE54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8B4756-34AE-3F44-5DCE-41054EC17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1E322E-19D9-FDDD-80A3-97B234D3C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2B4025-573D-B806-3976-BC52C034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669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64AA80-A0FC-75F5-11D0-0107FEE6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367B74-2801-6552-B4BC-E3BD42C4E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F8F4FB-D689-CBDE-1242-5CCB36B6A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588365-96E6-52B2-B1BC-654E7691D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C49546-D5B0-A27B-76D2-A6119A701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46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493604F-B18B-F45D-C905-6898E5783F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AA0CA40-1233-E746-0292-09445F088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B285D9-6641-03CB-4608-41303F5DD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7B7EA-E5C9-3341-5AA3-34BA4ACA3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99F0D4-267A-012C-4A70-95D83A4C6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62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A9284D-DA48-DB0E-AF78-EE20B76E3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C1B186-DC3D-4B71-209E-415224A03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EEE3B-D8BB-638C-DD06-A3F404B35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79E303-C35A-FECC-B96E-92FFA2002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D14BC8-E93A-D11C-7135-F7D006450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19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81C767-9FFE-E27E-1D14-7806E4DCD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724B48F-59F2-BD2B-2065-D262C3244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4373A6-05B6-3F48-0B17-FCC82B4C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85F425-72EE-ED7B-7DE3-76A4B099A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2FFD33-CA74-7200-3471-507EF0064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73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DA5C6B-6D1F-3962-8842-3BD7E0E84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44B116-8D50-EDB4-655E-3750EB8554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D7E634-F175-39F7-5BB2-17D48060E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B59D0E-5BE3-19DF-22F5-CBC7E6A7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0782E9-8897-5169-CE52-6B04BD08A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660F50-AE2F-4667-C102-BB59C17F3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709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C01A81-9978-4A74-0329-4A492087E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5DC532-C892-BBCA-F619-273FD1878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1048C7-938D-F4A9-3E70-5393859C2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E1A8B48-D4A1-EB75-59B2-0C6F685D3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08E0418-6C00-EAAC-A147-F52736BEBB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8D9233E-A43B-905C-70DA-2A63B8114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2A443FB-8C05-54E2-499A-DC9759B63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23C4B4F-2013-6E62-1370-98E527CC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2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00B4EA-30BE-C886-3567-A62653718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F2BDEB-D12E-2ABC-4B40-A833BFF6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EA3368-40EB-F948-55DA-4EDD0E06A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F589149-7F1B-B87E-065D-4A1AD06A3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5D862CB-E4EE-3222-DF35-9512A6B0F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C64C43-E00A-55AF-DAA5-069A605C1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B6A6EC-7952-C095-01A3-6222C7EA8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04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BBB6A7-E3B9-2EC4-65C2-5368B9C97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0B9A90-4E72-0E4F-85D4-87A5D5760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D189F6-8279-0FCA-BA99-2DA382FDA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60CF57F-0280-36AE-7179-B9DAD1F3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13D2A7-F293-3E7B-2317-2CB3894A4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89EE83-317A-8415-96D6-E80AB1445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41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EFF20D-4281-2743-C1F5-8A44BDF1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14C1362-BBB8-6271-252F-74D6B9D96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D69FEF-06BD-97A7-6E8B-2B690EC6B7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2E96A7-9579-C008-C411-448223405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F6DD57-CAD3-FE07-9000-686450D1C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E7ED42-EDBC-6ADF-CA5A-62D92A50F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7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3D06E85-C473-8690-243F-89FAFA31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10672E-90E8-6805-BF89-DE41A1413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76EBCA-03DD-7A12-3C1A-3D7CF9F68D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F917B-7455-7F48-A815-3C225650E053}" type="datetimeFigureOut">
              <a:rPr kumimoji="1" lang="ja-JP" altLang="en-US" smtClean="0"/>
              <a:t>2023/2/12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6897B1-2D06-7EF0-23DE-477D0622B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88DB7D-E38F-766D-5DBB-235559CD0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D04A7-A45B-2A4C-9307-B873F2D81E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547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3DDB76-BAD1-BD4C-BCDD-632A5879F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92" y="268298"/>
            <a:ext cx="11510318" cy="1190485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altLang="ja-JP" sz="40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A</a:t>
            </a:r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 酸素はすべて二酸化炭素に変わり、なくなる。</a:t>
            </a:r>
            <a:endParaRPr kumimoji="1" lang="ja-JP" altLang="en-US" sz="44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1303547-F480-74F7-2E9B-4CBF522D0D37}"/>
              </a:ext>
            </a:extLst>
          </p:cNvPr>
          <p:cNvSpPr txBox="1">
            <a:spLocks/>
          </p:cNvSpPr>
          <p:nvPr/>
        </p:nvSpPr>
        <p:spPr>
          <a:xfrm>
            <a:off x="488091" y="1978796"/>
            <a:ext cx="11510319" cy="3034385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40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①</a:t>
            </a:r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ろうそくを燃やす前のびんで、酸素と二酸化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炭素の体積の割合を気体検知管で調べる。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②火のついたろうそくをびんに入れ、ふたをする。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en-US" altLang="ja-JP" sz="40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③</a:t>
            </a:r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火が消えたらろうそくを出し、①と同じように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調べる。</a:t>
            </a:r>
            <a:endParaRPr lang="en-US" altLang="ja-JP" sz="54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CECC097-3735-1BD1-3BE7-82CCFC5C6891}"/>
              </a:ext>
            </a:extLst>
          </p:cNvPr>
          <p:cNvSpPr txBox="1">
            <a:spLocks/>
          </p:cNvSpPr>
          <p:nvPr/>
        </p:nvSpPr>
        <p:spPr>
          <a:xfrm>
            <a:off x="488092" y="5533194"/>
            <a:ext cx="11510318" cy="1188882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二酸化炭素の割合が増え、酸素が０％になる。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2E365C-DE0F-387E-55BE-810E7D0CD99E}"/>
              </a:ext>
            </a:extLst>
          </p:cNvPr>
          <p:cNvSpPr txBox="1"/>
          <p:nvPr/>
        </p:nvSpPr>
        <p:spPr>
          <a:xfrm>
            <a:off x="488091" y="268298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予想</a:t>
            </a:r>
            <a:endParaRPr kumimoji="1" lang="ja-JP" altLang="en-US" sz="2800">
              <a:latin typeface="YentiEG-Extra-SJIS" panose="02020900010101010101" pitchFamily="18" charset="-128"/>
              <a:ea typeface="YentiEG-Extra-SJIS" panose="02020900010101010101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593A44-8D66-A49A-5532-329A3B9FE74A}"/>
              </a:ext>
            </a:extLst>
          </p:cNvPr>
          <p:cNvSpPr txBox="1"/>
          <p:nvPr/>
        </p:nvSpPr>
        <p:spPr>
          <a:xfrm>
            <a:off x="470325" y="1455576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実験方法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4BAB1F3-C03E-FAC5-DA93-608F82026146}"/>
              </a:ext>
            </a:extLst>
          </p:cNvPr>
          <p:cNvSpPr txBox="1"/>
          <p:nvPr/>
        </p:nvSpPr>
        <p:spPr>
          <a:xfrm>
            <a:off x="488091" y="5059804"/>
            <a:ext cx="3005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予想</a:t>
            </a:r>
            <a:r>
              <a:rPr kumimoji="1" lang="ja-JP" altLang="en-US" sz="24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が</a:t>
            </a:r>
            <a:r>
              <a:rPr kumimoji="1"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確かならば</a:t>
            </a:r>
          </a:p>
        </p:txBody>
      </p:sp>
      <p:sp>
        <p:nvSpPr>
          <p:cNvPr id="10" name="下矢印 9">
            <a:extLst>
              <a:ext uri="{FF2B5EF4-FFF2-40B4-BE49-F238E27FC236}">
                <a16:creationId xmlns:a16="http://schemas.microsoft.com/office/drawing/2014/main" id="{A3B47256-148A-0B02-5706-E309B3255B1E}"/>
              </a:ext>
            </a:extLst>
          </p:cNvPr>
          <p:cNvSpPr/>
          <p:nvPr/>
        </p:nvSpPr>
        <p:spPr>
          <a:xfrm>
            <a:off x="5325762" y="1455576"/>
            <a:ext cx="1272746" cy="52322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>
            <a:extLst>
              <a:ext uri="{FF2B5EF4-FFF2-40B4-BE49-F238E27FC236}">
                <a16:creationId xmlns:a16="http://schemas.microsoft.com/office/drawing/2014/main" id="{31E0D5DD-8E65-2037-23AB-CC6EE67FDC03}"/>
              </a:ext>
            </a:extLst>
          </p:cNvPr>
          <p:cNvSpPr/>
          <p:nvPr/>
        </p:nvSpPr>
        <p:spPr>
          <a:xfrm>
            <a:off x="5404021" y="5011578"/>
            <a:ext cx="1272746" cy="52322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363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3DDB76-BAD1-BD4C-BCDD-632A5879F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92" y="268298"/>
            <a:ext cx="11510318" cy="1190485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altLang="ja-JP" sz="40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B</a:t>
            </a:r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 酸素の数はそのままで、二酸化炭素が増える。</a:t>
            </a:r>
            <a:endParaRPr kumimoji="1" lang="ja-JP" altLang="en-US" sz="44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1303547-F480-74F7-2E9B-4CBF522D0D37}"/>
              </a:ext>
            </a:extLst>
          </p:cNvPr>
          <p:cNvSpPr txBox="1">
            <a:spLocks/>
          </p:cNvSpPr>
          <p:nvPr/>
        </p:nvSpPr>
        <p:spPr>
          <a:xfrm>
            <a:off x="488091" y="1978796"/>
            <a:ext cx="11510319" cy="3034385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40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①</a:t>
            </a:r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ろうそくを燃やす前のびんで、酸素と二酸化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炭素の体積の割合を気体検知管で調べる。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②火のついたろうそくをびんに入れ、ふたをする。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en-US" altLang="ja-JP" sz="40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③</a:t>
            </a:r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火が消えたらろうそくを出し、①と同じように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調べる。</a:t>
            </a:r>
            <a:endParaRPr lang="en-US" altLang="ja-JP" sz="54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CECC097-3735-1BD1-3BE7-82CCFC5C6891}"/>
              </a:ext>
            </a:extLst>
          </p:cNvPr>
          <p:cNvSpPr txBox="1">
            <a:spLocks/>
          </p:cNvSpPr>
          <p:nvPr/>
        </p:nvSpPr>
        <p:spPr>
          <a:xfrm>
            <a:off x="488092" y="5533194"/>
            <a:ext cx="11510318" cy="1188882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二酸化炭素の割合が増え、酸素の割合は変わらない。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2E365C-DE0F-387E-55BE-810E7D0CD99E}"/>
              </a:ext>
            </a:extLst>
          </p:cNvPr>
          <p:cNvSpPr txBox="1"/>
          <p:nvPr/>
        </p:nvSpPr>
        <p:spPr>
          <a:xfrm>
            <a:off x="488091" y="268298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予想</a:t>
            </a:r>
            <a:endParaRPr kumimoji="1" lang="ja-JP" altLang="en-US" sz="2800">
              <a:latin typeface="YentiEG-Extra-SJIS" panose="02020900010101010101" pitchFamily="18" charset="-128"/>
              <a:ea typeface="YentiEG-Extra-SJIS" panose="02020900010101010101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593A44-8D66-A49A-5532-329A3B9FE74A}"/>
              </a:ext>
            </a:extLst>
          </p:cNvPr>
          <p:cNvSpPr txBox="1"/>
          <p:nvPr/>
        </p:nvSpPr>
        <p:spPr>
          <a:xfrm>
            <a:off x="470325" y="1455576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実験方法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4BAB1F3-C03E-FAC5-DA93-608F82026146}"/>
              </a:ext>
            </a:extLst>
          </p:cNvPr>
          <p:cNvSpPr txBox="1"/>
          <p:nvPr/>
        </p:nvSpPr>
        <p:spPr>
          <a:xfrm>
            <a:off x="488091" y="5059804"/>
            <a:ext cx="3005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予想</a:t>
            </a:r>
            <a:r>
              <a:rPr kumimoji="1" lang="ja-JP" altLang="en-US" sz="24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が</a:t>
            </a:r>
            <a:r>
              <a:rPr kumimoji="1"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確かならば</a:t>
            </a:r>
          </a:p>
        </p:txBody>
      </p:sp>
      <p:sp>
        <p:nvSpPr>
          <p:cNvPr id="10" name="下矢印 9">
            <a:extLst>
              <a:ext uri="{FF2B5EF4-FFF2-40B4-BE49-F238E27FC236}">
                <a16:creationId xmlns:a16="http://schemas.microsoft.com/office/drawing/2014/main" id="{A3B47256-148A-0B02-5706-E309B3255B1E}"/>
              </a:ext>
            </a:extLst>
          </p:cNvPr>
          <p:cNvSpPr/>
          <p:nvPr/>
        </p:nvSpPr>
        <p:spPr>
          <a:xfrm>
            <a:off x="5325762" y="1455576"/>
            <a:ext cx="1272746" cy="52322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>
            <a:extLst>
              <a:ext uri="{FF2B5EF4-FFF2-40B4-BE49-F238E27FC236}">
                <a16:creationId xmlns:a16="http://schemas.microsoft.com/office/drawing/2014/main" id="{31E0D5DD-8E65-2037-23AB-CC6EE67FDC03}"/>
              </a:ext>
            </a:extLst>
          </p:cNvPr>
          <p:cNvSpPr/>
          <p:nvPr/>
        </p:nvSpPr>
        <p:spPr>
          <a:xfrm>
            <a:off x="5404021" y="5011578"/>
            <a:ext cx="1272746" cy="52322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520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3DDB76-BAD1-BD4C-BCDD-632A5879F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92" y="268298"/>
            <a:ext cx="11510318" cy="1190485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altLang="ja-JP" sz="36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C</a:t>
            </a:r>
            <a:r>
              <a:rPr lang="ja-JP" altLang="en-US" sz="36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 酸素が二酸化炭素に変わるが、少し残っている。</a:t>
            </a:r>
            <a:endParaRPr kumimoji="1" lang="ja-JP" altLang="en-US" sz="400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1303547-F480-74F7-2E9B-4CBF522D0D37}"/>
              </a:ext>
            </a:extLst>
          </p:cNvPr>
          <p:cNvSpPr txBox="1">
            <a:spLocks/>
          </p:cNvSpPr>
          <p:nvPr/>
        </p:nvSpPr>
        <p:spPr>
          <a:xfrm>
            <a:off x="488091" y="1978796"/>
            <a:ext cx="11510319" cy="3034385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40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①</a:t>
            </a:r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ろうそくを燃やす前のびんで、酸素と二酸化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炭素の体積の割合を気体検知管で調べる。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②火のついたろうそくをびんに入れ、ふたをする。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en-US" altLang="ja-JP" sz="4000" dirty="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③</a:t>
            </a:r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火が消えたらろうそくを出し、①と同じように</a:t>
            </a:r>
            <a:endParaRPr lang="en-US" altLang="ja-JP" sz="40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　調べる。</a:t>
            </a:r>
            <a:endParaRPr lang="en-US" altLang="ja-JP" sz="5400" dirty="0">
              <a:latin typeface="UD Digi Kyokasho NP-B" panose="02020700000000000000" pitchFamily="18" charset="-128"/>
              <a:ea typeface="UD Digi Kyokasho NP-B" panose="02020700000000000000" pitchFamily="18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CECC097-3735-1BD1-3BE7-82CCFC5C6891}"/>
              </a:ext>
            </a:extLst>
          </p:cNvPr>
          <p:cNvSpPr txBox="1">
            <a:spLocks/>
          </p:cNvSpPr>
          <p:nvPr/>
        </p:nvSpPr>
        <p:spPr>
          <a:xfrm>
            <a:off x="488092" y="5533194"/>
            <a:ext cx="11510318" cy="1188882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4000">
                <a:latin typeface="UD Digi Kyokasho NP-B" panose="02020700000000000000" pitchFamily="18" charset="-128"/>
                <a:ea typeface="UD Digi Kyokasho NP-B" panose="02020700000000000000" pitchFamily="18" charset="-128"/>
              </a:rPr>
              <a:t>酸素の割合が減って、二酸化炭素の割合が増えるはずだ。酸素は０％にはならない。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2E365C-DE0F-387E-55BE-810E7D0CD99E}"/>
              </a:ext>
            </a:extLst>
          </p:cNvPr>
          <p:cNvSpPr txBox="1"/>
          <p:nvPr/>
        </p:nvSpPr>
        <p:spPr>
          <a:xfrm>
            <a:off x="488091" y="268298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予想</a:t>
            </a:r>
            <a:endParaRPr kumimoji="1" lang="ja-JP" altLang="en-US" sz="2800">
              <a:latin typeface="YentiEG-Extra-SJIS" panose="02020900010101010101" pitchFamily="18" charset="-128"/>
              <a:ea typeface="YentiEG-Extra-SJIS" panose="02020900010101010101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593A44-8D66-A49A-5532-329A3B9FE74A}"/>
              </a:ext>
            </a:extLst>
          </p:cNvPr>
          <p:cNvSpPr txBox="1"/>
          <p:nvPr/>
        </p:nvSpPr>
        <p:spPr>
          <a:xfrm>
            <a:off x="470325" y="1455576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実験方法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4BAB1F3-C03E-FAC5-DA93-608F82026146}"/>
              </a:ext>
            </a:extLst>
          </p:cNvPr>
          <p:cNvSpPr txBox="1"/>
          <p:nvPr/>
        </p:nvSpPr>
        <p:spPr>
          <a:xfrm>
            <a:off x="488091" y="5059804"/>
            <a:ext cx="30059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予想</a:t>
            </a:r>
            <a:r>
              <a:rPr kumimoji="1" lang="ja-JP" altLang="en-US" sz="24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が</a:t>
            </a:r>
            <a:r>
              <a:rPr kumimoji="1" lang="ja-JP" altLang="en-US" sz="2800">
                <a:latin typeface="YentiEG-Extra-SJIS" panose="02020900010101010101" pitchFamily="18" charset="-128"/>
                <a:ea typeface="YentiEG-Extra-SJIS" panose="02020900010101010101" pitchFamily="18" charset="-128"/>
              </a:rPr>
              <a:t>確かならば</a:t>
            </a:r>
          </a:p>
        </p:txBody>
      </p:sp>
      <p:sp>
        <p:nvSpPr>
          <p:cNvPr id="10" name="下矢印 9">
            <a:extLst>
              <a:ext uri="{FF2B5EF4-FFF2-40B4-BE49-F238E27FC236}">
                <a16:creationId xmlns:a16="http://schemas.microsoft.com/office/drawing/2014/main" id="{A3B47256-148A-0B02-5706-E309B3255B1E}"/>
              </a:ext>
            </a:extLst>
          </p:cNvPr>
          <p:cNvSpPr/>
          <p:nvPr/>
        </p:nvSpPr>
        <p:spPr>
          <a:xfrm>
            <a:off x="5325762" y="1455576"/>
            <a:ext cx="1272746" cy="52322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>
            <a:extLst>
              <a:ext uri="{FF2B5EF4-FFF2-40B4-BE49-F238E27FC236}">
                <a16:creationId xmlns:a16="http://schemas.microsoft.com/office/drawing/2014/main" id="{31E0D5DD-8E65-2037-23AB-CC6EE67FDC03}"/>
              </a:ext>
            </a:extLst>
          </p:cNvPr>
          <p:cNvSpPr/>
          <p:nvPr/>
        </p:nvSpPr>
        <p:spPr>
          <a:xfrm>
            <a:off x="5404021" y="5011578"/>
            <a:ext cx="1272746" cy="52322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025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267</Words>
  <Application>Microsoft Macintosh PowerPoint</Application>
  <PresentationFormat>ワイド画面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UD Digi Kyokasho NP-B</vt:lpstr>
      <vt:lpstr>YentiEG-Extra-SJIS</vt:lpstr>
      <vt:lpstr>游ゴシック</vt:lpstr>
      <vt:lpstr>游ゴシック Light</vt:lpstr>
      <vt:lpstr>Arial</vt:lpstr>
      <vt:lpstr>Office テーマ</vt:lpstr>
      <vt:lpstr>A 酸素はすべて二酸化炭素に変わり、なくなる。</vt:lpstr>
      <vt:lpstr>B 酸素の数はそのままで、二酸化炭素が増える。</vt:lpstr>
      <vt:lpstr>C 酸素が二酸化炭素に変わるが、少し残っている。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酸素が減って二酸化炭素が増える</dc:title>
  <dc:creator>山内英嗣</dc:creator>
  <cp:lastModifiedBy>山内英嗣</cp:lastModifiedBy>
  <cp:revision>7</cp:revision>
  <dcterms:created xsi:type="dcterms:W3CDTF">2023-01-22T06:42:09Z</dcterms:created>
  <dcterms:modified xsi:type="dcterms:W3CDTF">2023-02-12T11:26:49Z</dcterms:modified>
</cp:coreProperties>
</file>