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189" r:id="rId2"/>
    <p:sldId id="1141" r:id="rId3"/>
    <p:sldId id="1190" r:id="rId4"/>
    <p:sldId id="1424" r:id="rId5"/>
    <p:sldId id="1168" r:id="rId6"/>
    <p:sldId id="1402" r:id="rId7"/>
    <p:sldId id="1403" r:id="rId8"/>
    <p:sldId id="1328" r:id="rId9"/>
    <p:sldId id="1425" r:id="rId10"/>
    <p:sldId id="1426" r:id="rId11"/>
    <p:sldId id="1459" r:id="rId12"/>
    <p:sldId id="1460" r:id="rId13"/>
    <p:sldId id="1427" r:id="rId14"/>
    <p:sldId id="1428" r:id="rId15"/>
    <p:sldId id="1429" r:id="rId16"/>
    <p:sldId id="1430" r:id="rId17"/>
    <p:sldId id="1431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33CC33"/>
    <a:srgbClr val="00FF00"/>
    <a:srgbClr val="FFFFCC"/>
    <a:srgbClr val="CCFFFF"/>
    <a:srgbClr val="66FF33"/>
    <a:srgbClr val="66FF66"/>
    <a:srgbClr val="FFCC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071" autoAdjust="0"/>
  </p:normalViewPr>
  <p:slideViewPr>
    <p:cSldViewPr snapToGrid="0">
      <p:cViewPr varScale="1">
        <p:scale>
          <a:sx n="79" d="100"/>
          <a:sy n="79" d="100"/>
        </p:scale>
        <p:origin x="3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DE742-4A18-48C9-B730-FFE371FB0BB7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96C6-329F-444E-9C1C-F2577990A2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22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AA4C6-8EDC-47F1-B5A1-9DE3A599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7C91A00-9DD2-4C47-A8AC-ED64E36EF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1F8084-5AD3-41F7-B434-9C46396A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A096E6-D102-4045-B314-8D331136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A2B22B-59F1-4278-AD90-618CBF84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39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1CA7E-F956-427F-AEE2-EDE2ABE1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45B9CC-1A4E-4B03-ACFF-446CAEB3B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3244F6-F91A-42D1-8FCC-30CE84AD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C89CC4-5E76-4861-9B72-E40A8296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5569C6-1C70-4FC1-AE18-9D585242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7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5AAC9AD-7D8D-4A8D-9C9D-238DFFC19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4817BE-7C9A-4FBF-8D79-47AF9A7C6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491AF8-5C7B-4C3A-89E4-380BB225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0AF470-8D5B-4DCA-AE10-6CDE2946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5EC77-536E-4FE5-802E-A4860120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75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349DF2-8FDF-48DC-988B-CE981057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6AD35A-8DF8-420F-8E14-7F8CEF1F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0A8B09-6E16-430F-A5C1-1CD248C7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A612E7-8825-4EE0-A808-494B4902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650251-94B9-4679-B65F-B3337CBD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7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10477-B83B-4720-9800-B47CD1B5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586C87-3503-4309-8297-A1B77A1C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6C3604-27EC-4042-96C2-70BD02F9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D7425-2F54-49C5-B3B3-7701E444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57F607-8366-4FB1-BA9A-86819D0D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7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634F3-AA16-4EAB-853A-CD599ADF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D0D833-9752-448F-B162-759193FB5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1DB9A6-AE13-44EB-A91C-3AF0A5324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4D9C1E-55A8-4654-BE01-6E6B6AC5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26A8C9-8947-4ADD-A850-0691D17D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CE7E6B-1741-4A48-B254-5F486B09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CDEABD-1B55-4FDD-8FE8-7912B978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1FB4CB-1EEF-45EE-90E6-E70912948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75B06F-9DE6-436D-ACB5-0DB73E81D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8A1732-4748-4256-B424-54FE2580F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57A5CD-99C5-421B-80EE-2873F1B05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04283F2-607D-457A-A6B6-F4C20147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F40244-9D08-4850-BBC4-83134B69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ABF2B87-0226-4F90-846B-F72ED105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6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BBFD8F-1766-4999-A2F8-E5EE2407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4C1F84-4E64-4424-A783-7AD12235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C07F6E-000F-486A-9203-73980268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05EAC5-BEB6-4844-912D-57FCD3FB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7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295FEF-F7D1-481D-8480-93A39312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831343-9C67-4E83-982F-43D52DA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2A66DB-EAF7-49BA-8A00-126C1DBA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55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EEB43-77CC-45C4-B9D5-3A93EC0B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BC8CB7-C3CA-43A8-9A2C-B7095A56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199B71-A47C-471D-8515-9A59CEFD6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4F1290-FEB9-466F-ADB1-31061510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CACF2E-138E-4A0D-8DE6-71B091E4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5B4EA8-C0FF-4158-9940-EC5B005D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09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B3449-EC61-4F02-9491-F089920B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477583-35E1-4DAB-9275-2DE425CDC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12DAB8-0366-4B75-B7C2-81ADC95C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174E51-FA0E-4338-9B2C-5C447372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601440-9850-4EED-96CD-984DCF8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195C61-2B16-4C37-8ED8-27FECB1B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7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7704B7-68C3-409C-8196-04213EFD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6FA875-4AFE-4B47-BC99-7BDDACC3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5D39E3-8A39-4DA9-A453-0AAB34B77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A02E-1333-4269-BBAE-FEE5239A25F8}" type="datetimeFigureOut">
              <a:rPr kumimoji="1" lang="ja-JP" altLang="en-US" smtClean="0"/>
              <a:t>2023/4/27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ACD0EB-2576-4DF6-9E94-2CFFEF77E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D9CDA5-2D09-40F4-A390-159BEE3E2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A501-2807-443A-B321-94FAE8DB9F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12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0.gif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20.png"/><Relationship Id="rId5" Type="http://schemas.openxmlformats.org/officeDocument/2006/relationships/image" Target="../media/image8.gif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8.gi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7A869C-32FE-49BD-B451-E44D5FC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19B517C-C288-4E55-8267-3FFA4DED8A14}"/>
              </a:ext>
            </a:extLst>
          </p:cNvPr>
          <p:cNvGrpSpPr/>
          <p:nvPr/>
        </p:nvGrpSpPr>
        <p:grpSpPr>
          <a:xfrm>
            <a:off x="3873043" y="1962853"/>
            <a:ext cx="1032304" cy="707354"/>
            <a:chOff x="3898141" y="2103838"/>
            <a:chExt cx="779982" cy="514671"/>
          </a:xfrm>
        </p:grpSpPr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AE0E1C3-4ECA-47A9-A913-54FD6068E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115" y="2103838"/>
              <a:ext cx="772007" cy="514671"/>
            </a:xfrm>
            <a:prstGeom prst="rect">
              <a:avLst/>
            </a:prstGeom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203B415-81E5-4140-80DC-26380AC33C52}"/>
                </a:ext>
              </a:extLst>
            </p:cNvPr>
            <p:cNvSpPr/>
            <p:nvPr/>
          </p:nvSpPr>
          <p:spPr>
            <a:xfrm>
              <a:off x="3898141" y="2103838"/>
              <a:ext cx="779982" cy="51467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86D5D66-7328-4703-A825-39E51E1DBEB3}"/>
              </a:ext>
            </a:extLst>
          </p:cNvPr>
          <p:cNvGrpSpPr/>
          <p:nvPr/>
        </p:nvGrpSpPr>
        <p:grpSpPr>
          <a:xfrm>
            <a:off x="5309106" y="2712028"/>
            <a:ext cx="1041452" cy="716972"/>
            <a:chOff x="5309106" y="2712028"/>
            <a:chExt cx="786894" cy="521669"/>
          </a:xfrm>
        </p:grpSpPr>
        <p:pic>
          <p:nvPicPr>
            <p:cNvPr id="5" name="図 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49B35F3-B60F-467E-937D-253D9699F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" t="1714" r="1098" b="1753"/>
            <a:stretch/>
          </p:blipFill>
          <p:spPr>
            <a:xfrm>
              <a:off x="5310630" y="2712028"/>
              <a:ext cx="785370" cy="521669"/>
            </a:xfrm>
            <a:prstGeom prst="rect">
              <a:avLst/>
            </a:prstGeom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278FA02-55DD-4CED-8E75-44DE5A75E322}"/>
                </a:ext>
              </a:extLst>
            </p:cNvPr>
            <p:cNvSpPr/>
            <p:nvPr/>
          </p:nvSpPr>
          <p:spPr>
            <a:xfrm>
              <a:off x="5309106" y="2712028"/>
              <a:ext cx="779982" cy="51467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6F546D1-CD7F-4051-8218-788B6DFB3F09}"/>
              </a:ext>
            </a:extLst>
          </p:cNvPr>
          <p:cNvGrpSpPr/>
          <p:nvPr/>
        </p:nvGrpSpPr>
        <p:grpSpPr>
          <a:xfrm>
            <a:off x="8679175" y="2236143"/>
            <a:ext cx="1032304" cy="713544"/>
            <a:chOff x="8776866" y="2316530"/>
            <a:chExt cx="779982" cy="519175"/>
          </a:xfrm>
        </p:grpSpPr>
        <p:pic>
          <p:nvPicPr>
            <p:cNvPr id="9" name="図 8" descr="黒い背景と白い文字&#10;&#10;自動的に生成された説明">
              <a:extLst>
                <a:ext uri="{FF2B5EF4-FFF2-40B4-BE49-F238E27FC236}">
                  <a16:creationId xmlns:a16="http://schemas.microsoft.com/office/drawing/2014/main" id="{284B3B6A-B935-4EEB-87C2-81272D8C0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866" y="2316530"/>
              <a:ext cx="779982" cy="519175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D5A330E-90CA-4403-BF08-0E4E1C70710F}"/>
                </a:ext>
              </a:extLst>
            </p:cNvPr>
            <p:cNvSpPr/>
            <p:nvPr/>
          </p:nvSpPr>
          <p:spPr>
            <a:xfrm>
              <a:off x="8776866" y="2316531"/>
              <a:ext cx="779982" cy="51467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804E6EB-118E-454C-91E6-E9A5DE102161}"/>
              </a:ext>
            </a:extLst>
          </p:cNvPr>
          <p:cNvGrpSpPr/>
          <p:nvPr/>
        </p:nvGrpSpPr>
        <p:grpSpPr>
          <a:xfrm>
            <a:off x="4557157" y="5110008"/>
            <a:ext cx="1032305" cy="707353"/>
            <a:chOff x="4752120" y="5056267"/>
            <a:chExt cx="779983" cy="514670"/>
          </a:xfrm>
        </p:grpSpPr>
        <p:pic>
          <p:nvPicPr>
            <p:cNvPr id="14" name="図 1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CFAFF6C0-9C59-48E9-977E-243A8425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121" y="5056267"/>
              <a:ext cx="779982" cy="514670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57AB8E2-5164-4DE5-B83B-30969678BF02}"/>
                </a:ext>
              </a:extLst>
            </p:cNvPr>
            <p:cNvSpPr/>
            <p:nvPr/>
          </p:nvSpPr>
          <p:spPr>
            <a:xfrm>
              <a:off x="4752120" y="5056267"/>
              <a:ext cx="779982" cy="51467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3DCE4E4-A9CA-4A56-8F22-3BD01447F27A}"/>
              </a:ext>
            </a:extLst>
          </p:cNvPr>
          <p:cNvGrpSpPr/>
          <p:nvPr/>
        </p:nvGrpSpPr>
        <p:grpSpPr>
          <a:xfrm>
            <a:off x="5308656" y="2507592"/>
            <a:ext cx="1032304" cy="1015663"/>
            <a:chOff x="3703178" y="94365"/>
            <a:chExt cx="1032304" cy="10156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B6BD1B3-6D8E-4FB3-ACA4-12EBD3DC54EF}"/>
                </a:ext>
              </a:extLst>
            </p:cNvPr>
            <p:cNvSpPr/>
            <p:nvPr/>
          </p:nvSpPr>
          <p:spPr>
            <a:xfrm>
              <a:off x="3703178" y="302104"/>
              <a:ext cx="1032304" cy="707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A0008FC1-15C5-4986-AFA8-2BBF8D4501B2}"/>
                </a:ext>
              </a:extLst>
            </p:cNvPr>
            <p:cNvSpPr txBox="1"/>
            <p:nvPr/>
          </p:nvSpPr>
          <p:spPr>
            <a:xfrm>
              <a:off x="3851656" y="94365"/>
              <a:ext cx="735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E13DC91E-7027-401A-8EEB-B723CA407361}"/>
              </a:ext>
            </a:extLst>
          </p:cNvPr>
          <p:cNvGrpSpPr/>
          <p:nvPr/>
        </p:nvGrpSpPr>
        <p:grpSpPr>
          <a:xfrm>
            <a:off x="8678275" y="2029945"/>
            <a:ext cx="1032304" cy="1015663"/>
            <a:chOff x="3703178" y="94365"/>
            <a:chExt cx="1032304" cy="1015663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6BDDEBE-8849-4845-B780-132466B5EEDD}"/>
                </a:ext>
              </a:extLst>
            </p:cNvPr>
            <p:cNvSpPr/>
            <p:nvPr/>
          </p:nvSpPr>
          <p:spPr>
            <a:xfrm>
              <a:off x="3703178" y="302104"/>
              <a:ext cx="1032304" cy="707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A21C56A3-D7B4-4901-86E6-D7539587FBE2}"/>
                </a:ext>
              </a:extLst>
            </p:cNvPr>
            <p:cNvSpPr txBox="1"/>
            <p:nvPr/>
          </p:nvSpPr>
          <p:spPr>
            <a:xfrm>
              <a:off x="3851656" y="94365"/>
              <a:ext cx="735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DCC426E-A9B6-422B-9F65-F0025AB90973}"/>
              </a:ext>
            </a:extLst>
          </p:cNvPr>
          <p:cNvGrpSpPr/>
          <p:nvPr/>
        </p:nvGrpSpPr>
        <p:grpSpPr>
          <a:xfrm>
            <a:off x="4559209" y="4907770"/>
            <a:ext cx="1032304" cy="1015663"/>
            <a:chOff x="3703178" y="94365"/>
            <a:chExt cx="1032304" cy="1015663"/>
          </a:xfrm>
        </p:grpSpPr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5684B228-E160-466E-A85E-C7082F932D09}"/>
                </a:ext>
              </a:extLst>
            </p:cNvPr>
            <p:cNvSpPr/>
            <p:nvPr/>
          </p:nvSpPr>
          <p:spPr>
            <a:xfrm>
              <a:off x="3703178" y="302104"/>
              <a:ext cx="1032304" cy="707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3F0CF557-583A-4A55-8092-14624E6B8BA2}"/>
                </a:ext>
              </a:extLst>
            </p:cNvPr>
            <p:cNvSpPr txBox="1"/>
            <p:nvPr/>
          </p:nvSpPr>
          <p:spPr>
            <a:xfrm>
              <a:off x="3851656" y="94365"/>
              <a:ext cx="735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323626A4-3B55-4E01-9115-61D3A823C0C6}"/>
              </a:ext>
            </a:extLst>
          </p:cNvPr>
          <p:cNvGrpSpPr/>
          <p:nvPr/>
        </p:nvGrpSpPr>
        <p:grpSpPr>
          <a:xfrm>
            <a:off x="3874286" y="1758383"/>
            <a:ext cx="1032304" cy="1015663"/>
            <a:chOff x="3703178" y="94365"/>
            <a:chExt cx="1032304" cy="1015663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5309B1F-C6C0-413D-93F7-43814010081B}"/>
                </a:ext>
              </a:extLst>
            </p:cNvPr>
            <p:cNvSpPr/>
            <p:nvPr/>
          </p:nvSpPr>
          <p:spPr>
            <a:xfrm>
              <a:off x="3703178" y="302104"/>
              <a:ext cx="1032304" cy="70735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FAB53B59-6CDF-47D4-8C22-83E74569F5F5}"/>
                </a:ext>
              </a:extLst>
            </p:cNvPr>
            <p:cNvSpPr txBox="1"/>
            <p:nvPr/>
          </p:nvSpPr>
          <p:spPr>
            <a:xfrm>
              <a:off x="3851656" y="94365"/>
              <a:ext cx="7353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DF735A6-510A-43DC-8F52-CE1E1FDE0AE0}"/>
              </a:ext>
            </a:extLst>
          </p:cNvPr>
          <p:cNvSpPr/>
          <p:nvPr/>
        </p:nvSpPr>
        <p:spPr>
          <a:xfrm>
            <a:off x="0" y="0"/>
            <a:ext cx="12188952" cy="685671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E701A2A-19B0-4CD5-81EF-C953E96CDCEE}"/>
              </a:ext>
            </a:extLst>
          </p:cNvPr>
          <p:cNvGrpSpPr/>
          <p:nvPr/>
        </p:nvGrpSpPr>
        <p:grpSpPr>
          <a:xfrm>
            <a:off x="2842813" y="-1801759"/>
            <a:ext cx="6797595" cy="8535091"/>
            <a:chOff x="2842813" y="-1801759"/>
            <a:chExt cx="6797595" cy="8535091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1A9ED0B9-6BAE-49B3-8721-9380DABF9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516" y="3065341"/>
              <a:ext cx="3392892" cy="366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006B65AB-0DCE-4EDF-8989-8C0703DADB4D}"/>
                </a:ext>
              </a:extLst>
            </p:cNvPr>
            <p:cNvSpPr txBox="1"/>
            <p:nvPr/>
          </p:nvSpPr>
          <p:spPr>
            <a:xfrm>
              <a:off x="2842813" y="-1801759"/>
              <a:ext cx="3949169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96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60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7C82FA-E8B7-9C79-EBC9-36B43F8FA96C}"/>
              </a:ext>
            </a:extLst>
          </p:cNvPr>
          <p:cNvGrpSpPr/>
          <p:nvPr/>
        </p:nvGrpSpPr>
        <p:grpSpPr>
          <a:xfrm>
            <a:off x="8627884" y="2191547"/>
            <a:ext cx="3044573" cy="3189365"/>
            <a:chOff x="8627884" y="2191547"/>
            <a:chExt cx="3044573" cy="31893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247F107-67BA-4DB9-AF38-E30C360EC467}"/>
                </a:ext>
              </a:extLst>
            </p:cNvPr>
            <p:cNvSpPr txBox="1"/>
            <p:nvPr/>
          </p:nvSpPr>
          <p:spPr>
            <a:xfrm>
              <a:off x="8627884" y="4180583"/>
              <a:ext cx="304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7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東　京</a:t>
              </a:r>
            </a:p>
          </p:txBody>
        </p:sp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01EA4000-C0CC-45AD-A4B1-621DDFED2C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8" b="25682"/>
            <a:stretch/>
          </p:blipFill>
          <p:spPr bwMode="auto">
            <a:xfrm>
              <a:off x="8627884" y="2191547"/>
              <a:ext cx="2793809" cy="143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A4299058-7948-4E1D-936A-0D6F3AE3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633201" y="2077247"/>
            <a:ext cx="1854220" cy="2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47EDECC-C5D8-4314-A6CA-FF3D5D6C4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298152" y="2086722"/>
            <a:ext cx="2309965" cy="26845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520115-2258-4E2C-9985-75F2B5909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91" y="2352907"/>
            <a:ext cx="3446557" cy="2152183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528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47F107-67BA-4DB9-AF38-E30C360EC467}"/>
              </a:ext>
            </a:extLst>
          </p:cNvPr>
          <p:cNvSpPr txBox="1"/>
          <p:nvPr/>
        </p:nvSpPr>
        <p:spPr>
          <a:xfrm>
            <a:off x="8627884" y="4180583"/>
            <a:ext cx="304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　京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01EA4000-C0CC-45AD-A4B1-621DDFED2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b="25682"/>
          <a:stretch/>
        </p:blipFill>
        <p:spPr bwMode="auto">
          <a:xfrm>
            <a:off x="8627884" y="2191547"/>
            <a:ext cx="2793809" cy="14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4299058-7948-4E1D-936A-0D6F3AE3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633201" y="2077247"/>
            <a:ext cx="1854220" cy="2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47F107-67BA-4DB9-AF38-E30C360EC467}"/>
              </a:ext>
            </a:extLst>
          </p:cNvPr>
          <p:cNvSpPr txBox="1"/>
          <p:nvPr/>
        </p:nvSpPr>
        <p:spPr>
          <a:xfrm>
            <a:off x="8627884" y="4180583"/>
            <a:ext cx="304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　阪</a:t>
            </a:r>
          </a:p>
        </p:txBody>
      </p:sp>
      <p:pic>
        <p:nvPicPr>
          <p:cNvPr id="12" name="Picture 2" descr="大阪府の地図 | 無料イラスト素材｜素材ラボ">
            <a:extLst>
              <a:ext uri="{FF2B5EF4-FFF2-40B4-BE49-F238E27FC236}">
                <a16:creationId xmlns:a16="http://schemas.microsoft.com/office/drawing/2014/main" id="{8D706EEC-91D2-4A3B-AD63-242BBA71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25" y="1537881"/>
            <a:ext cx="1573720" cy="2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AECB27-610B-4D60-9648-EF1ED3347F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519543" y="2077247"/>
            <a:ext cx="2088574" cy="27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6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3AECB27-610B-4D60-9648-EF1ED334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5257795" y="2077247"/>
            <a:ext cx="2088574" cy="270350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B110ED-5E74-462C-989D-C658ABF8D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5444456" y="2102590"/>
            <a:ext cx="1854220" cy="272561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CB2F58-5CA9-4073-A783-45AC6045E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5129836" y="2086719"/>
            <a:ext cx="2309965" cy="26845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8608804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146240A-DB38-40DB-8C04-7FBF2B81809D}"/>
              </a:ext>
            </a:extLst>
          </p:cNvPr>
          <p:cNvGrpSpPr/>
          <p:nvPr/>
        </p:nvGrpSpPr>
        <p:grpSpPr>
          <a:xfrm>
            <a:off x="399363" y="234236"/>
            <a:ext cx="3820499" cy="4934394"/>
            <a:chOff x="-968939" y="1454336"/>
            <a:chExt cx="3820499" cy="493439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9CD3237-8D50-4A57-BA22-F6B24A548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1" y="4396440"/>
              <a:ext cx="1842869" cy="199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CB4EAD3-8600-46EB-9E1D-1C09B0B4D368}"/>
                </a:ext>
              </a:extLst>
            </p:cNvPr>
            <p:cNvSpPr txBox="1"/>
            <p:nvPr/>
          </p:nvSpPr>
          <p:spPr>
            <a:xfrm>
              <a:off x="-968939" y="1454336"/>
              <a:ext cx="2752843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7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3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47EDECC-C5D8-4314-A6CA-FF3D5D6C4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298152" y="2086722"/>
            <a:ext cx="2309965" cy="26845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520115-2258-4E2C-9985-75F2B5909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91" y="2352907"/>
            <a:ext cx="3446557" cy="2152183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8074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47F107-67BA-4DB9-AF38-E30C360EC467}"/>
              </a:ext>
            </a:extLst>
          </p:cNvPr>
          <p:cNvSpPr txBox="1"/>
          <p:nvPr/>
        </p:nvSpPr>
        <p:spPr>
          <a:xfrm>
            <a:off x="8627884" y="4180583"/>
            <a:ext cx="304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東　京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01EA4000-C0CC-45AD-A4B1-621DDFED2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b="25682"/>
          <a:stretch/>
        </p:blipFill>
        <p:spPr bwMode="auto">
          <a:xfrm>
            <a:off x="8627884" y="2191547"/>
            <a:ext cx="2793809" cy="14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4299058-7948-4E1D-936A-0D6F3AE39B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633201" y="2077247"/>
            <a:ext cx="1854220" cy="27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47F107-67BA-4DB9-AF38-E30C360EC467}"/>
              </a:ext>
            </a:extLst>
          </p:cNvPr>
          <p:cNvSpPr txBox="1"/>
          <p:nvPr/>
        </p:nvSpPr>
        <p:spPr>
          <a:xfrm>
            <a:off x="8627884" y="4180583"/>
            <a:ext cx="3044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　阪</a:t>
            </a:r>
          </a:p>
        </p:txBody>
      </p:sp>
      <p:pic>
        <p:nvPicPr>
          <p:cNvPr id="12" name="Picture 2" descr="大阪府の地図 | 無料イラスト素材｜素材ラボ">
            <a:extLst>
              <a:ext uri="{FF2B5EF4-FFF2-40B4-BE49-F238E27FC236}">
                <a16:creationId xmlns:a16="http://schemas.microsoft.com/office/drawing/2014/main" id="{8D706EEC-91D2-4A3B-AD63-242BBA71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25" y="1537881"/>
            <a:ext cx="1573720" cy="22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3AECB27-610B-4D60-9648-EF1ED3347F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519543" y="2077247"/>
            <a:ext cx="2088574" cy="27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61207C3-B3C0-4BAF-AC68-679AC878553F}"/>
              </a:ext>
            </a:extLst>
          </p:cNvPr>
          <p:cNvGrpSpPr/>
          <p:nvPr/>
        </p:nvGrpSpPr>
        <p:grpSpPr>
          <a:xfrm>
            <a:off x="2842813" y="-1801759"/>
            <a:ext cx="6797595" cy="8535091"/>
            <a:chOff x="2842813" y="-1801759"/>
            <a:chExt cx="6797595" cy="8535091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2FD8708-D43A-47E2-84EC-4A1164D0A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516" y="3065341"/>
              <a:ext cx="3392892" cy="366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5F734C2-7BBF-4F0C-AA85-581B9C49AE4B}"/>
                </a:ext>
              </a:extLst>
            </p:cNvPr>
            <p:cNvSpPr txBox="1"/>
            <p:nvPr/>
          </p:nvSpPr>
          <p:spPr>
            <a:xfrm>
              <a:off x="2842813" y="-1801759"/>
              <a:ext cx="3949169" cy="7725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96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887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B6EE2C0-9B7C-4F35-8B4D-01A690CD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57" y="4000293"/>
            <a:ext cx="2418006" cy="27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D905EE0-CA28-4107-8BA2-4B20F5327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2898818" y="263092"/>
            <a:ext cx="1838532" cy="265047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CB7C05-C570-4FC9-81A4-887884C85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3679" r="32005" b="19497"/>
          <a:stretch/>
        </p:blipFill>
        <p:spPr>
          <a:xfrm>
            <a:off x="7454649" y="151417"/>
            <a:ext cx="2062253" cy="272574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EECF42-BD45-4071-B2B4-CF36C46EA6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997535" y="4000295"/>
            <a:ext cx="2374069" cy="275905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E6B206-6BC6-4AEE-A84D-E12B4EF523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5009313" y="4000295"/>
            <a:ext cx="2173372" cy="2759054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8759F68-5BC5-4C19-AB4F-19031D3CF53D}"/>
              </a:ext>
            </a:extLst>
          </p:cNvPr>
          <p:cNvCxnSpPr>
            <a:cxnSpLocks/>
          </p:cNvCxnSpPr>
          <p:nvPr/>
        </p:nvCxnSpPr>
        <p:spPr>
          <a:xfrm>
            <a:off x="2184570" y="3438728"/>
            <a:ext cx="754309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0736829-8E69-4453-B759-5E72DA631B5C}"/>
              </a:ext>
            </a:extLst>
          </p:cNvPr>
          <p:cNvCxnSpPr>
            <a:cxnSpLocks/>
          </p:cNvCxnSpPr>
          <p:nvPr/>
        </p:nvCxnSpPr>
        <p:spPr>
          <a:xfrm>
            <a:off x="2204026" y="3419272"/>
            <a:ext cx="0" cy="38448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59BAEC1-13B2-4A89-90D4-AE35FBAB0CF9}"/>
              </a:ext>
            </a:extLst>
          </p:cNvPr>
          <p:cNvCxnSpPr>
            <a:cxnSpLocks/>
          </p:cNvCxnSpPr>
          <p:nvPr/>
        </p:nvCxnSpPr>
        <p:spPr>
          <a:xfrm>
            <a:off x="6095999" y="1554823"/>
            <a:ext cx="0" cy="224893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FA12108-A2ED-41B1-9854-4643C2760BD8}"/>
              </a:ext>
            </a:extLst>
          </p:cNvPr>
          <p:cNvCxnSpPr>
            <a:cxnSpLocks/>
          </p:cNvCxnSpPr>
          <p:nvPr/>
        </p:nvCxnSpPr>
        <p:spPr>
          <a:xfrm>
            <a:off x="9717932" y="3419272"/>
            <a:ext cx="0" cy="38448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E41AE074-A066-4943-8D1C-588FE0B718F7}"/>
              </a:ext>
            </a:extLst>
          </p:cNvPr>
          <p:cNvCxnSpPr>
            <a:cxnSpLocks/>
          </p:cNvCxnSpPr>
          <p:nvPr/>
        </p:nvCxnSpPr>
        <p:spPr>
          <a:xfrm>
            <a:off x="5068111" y="1535367"/>
            <a:ext cx="211090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CCCD5F-F652-4732-8DB5-5AAF77B7C66C}"/>
              </a:ext>
            </a:extLst>
          </p:cNvPr>
          <p:cNvSpPr txBox="1"/>
          <p:nvPr/>
        </p:nvSpPr>
        <p:spPr>
          <a:xfrm>
            <a:off x="10825133" y="4690609"/>
            <a:ext cx="738664" cy="13784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　き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46DB56-0BA5-45EE-A1C4-8119AC29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0"/>
            <a:ext cx="6010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14A9661-EA10-47DE-986C-BC0C0A933E63}"/>
              </a:ext>
            </a:extLst>
          </p:cNvPr>
          <p:cNvSpPr/>
          <p:nvPr/>
        </p:nvSpPr>
        <p:spPr>
          <a:xfrm>
            <a:off x="628203" y="80682"/>
            <a:ext cx="11054686" cy="6678667"/>
          </a:xfrm>
          <a:prstGeom prst="round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3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792 0.2761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7A869C-32FE-49BD-B451-E44D5FC18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B13165A-95C6-4450-9A26-79074C849CBA}"/>
              </a:ext>
            </a:extLst>
          </p:cNvPr>
          <p:cNvGrpSpPr/>
          <p:nvPr/>
        </p:nvGrpSpPr>
        <p:grpSpPr>
          <a:xfrm>
            <a:off x="8632505" y="1593714"/>
            <a:ext cx="1418008" cy="1005711"/>
            <a:chOff x="8632505" y="1593714"/>
            <a:chExt cx="1418008" cy="100571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4EF76B30-3F1D-4460-A6BC-8E9EF5147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7003" y="1612524"/>
              <a:ext cx="743510" cy="98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195B648B-48C2-4720-8AB6-5AC23D04FDEF}"/>
                </a:ext>
              </a:extLst>
            </p:cNvPr>
            <p:cNvGrpSpPr/>
            <p:nvPr/>
          </p:nvGrpSpPr>
          <p:grpSpPr>
            <a:xfrm>
              <a:off x="8632505" y="1593714"/>
              <a:ext cx="743510" cy="1005711"/>
              <a:chOff x="8632505" y="1593714"/>
              <a:chExt cx="743510" cy="100571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6D1105A5-BC53-4B05-947C-95D12ECCF8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2505" y="1612524"/>
                <a:ext cx="743510" cy="986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外国の男性（外人）ビジネス・イラスト無料素材">
                <a:extLst>
                  <a:ext uri="{FF2B5EF4-FFF2-40B4-BE49-F238E27FC236}">
                    <a16:creationId xmlns:a16="http://schemas.microsoft.com/office/drawing/2014/main" id="{9D2E76BD-990C-48BC-8428-3C0EFCFE3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47" r="21381" b="51286"/>
              <a:stretch/>
            </p:blipFill>
            <p:spPr bwMode="auto">
              <a:xfrm>
                <a:off x="8655484" y="1593714"/>
                <a:ext cx="650767" cy="665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8847C5ED-881B-4057-81EA-F8ACB6DF1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10595"/>
          <a:stretch/>
        </p:blipFill>
        <p:spPr bwMode="auto">
          <a:xfrm>
            <a:off x="4653555" y="1975449"/>
            <a:ext cx="739167" cy="10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31993493-9400-43DE-B612-F9187FED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3555" y="2456549"/>
            <a:ext cx="2074745" cy="13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4CD786-A9D8-4686-885F-B3C2D2465622}"/>
              </a:ext>
            </a:extLst>
          </p:cNvPr>
          <p:cNvSpPr txBox="1"/>
          <p:nvPr/>
        </p:nvSpPr>
        <p:spPr>
          <a:xfrm>
            <a:off x="4303568" y="74754"/>
            <a:ext cx="358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ホームステイ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4FC4B-389F-45F2-A9F8-06987F74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34" y="667528"/>
            <a:ext cx="2332434" cy="14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7305 -0.16991 C 0.08802 -0.21019 0.11016 -0.22824 0.13463 -0.22824 C 0.16198 -0.22732 0.18385 -0.20695 0.19831 -0.16852 L 0.27226 0.00023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41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112E-17 L 0.07304 -0.16991 C 0.08802 -0.21019 0.11015 -0.22824 0.13463 -0.22824 C 0.16198 -0.22731 0.18385 -0.20694 0.1983 -0.16852 L 0.27226 0.0002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C614A7D-BC82-4933-A16A-7F379463D6F5}"/>
              </a:ext>
            </a:extLst>
          </p:cNvPr>
          <p:cNvGrpSpPr/>
          <p:nvPr/>
        </p:nvGrpSpPr>
        <p:grpSpPr>
          <a:xfrm flipH="1">
            <a:off x="6069495" y="1775456"/>
            <a:ext cx="5995236" cy="5006969"/>
            <a:chOff x="252920" y="-42317"/>
            <a:chExt cx="11653736" cy="6729740"/>
          </a:xfrm>
        </p:grpSpPr>
        <p:sp>
          <p:nvSpPr>
            <p:cNvPr id="84" name="吹き出し: 角を丸めた四角形 83">
              <a:extLst>
                <a:ext uri="{FF2B5EF4-FFF2-40B4-BE49-F238E27FC236}">
                  <a16:creationId xmlns:a16="http://schemas.microsoft.com/office/drawing/2014/main" id="{3E01E583-37E0-441E-B1C5-F929E3487E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二等辺三角形 84">
              <a:extLst>
                <a:ext uri="{FF2B5EF4-FFF2-40B4-BE49-F238E27FC236}">
                  <a16:creationId xmlns:a16="http://schemas.microsoft.com/office/drawing/2014/main" id="{986B7E5C-76F3-45FE-8AAE-E76B874FC48E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396361BB-6396-4CD4-A019-B17AB1D38333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65A5FBF-951B-4E02-B4E8-3D715442DD6D}"/>
              </a:ext>
            </a:extLst>
          </p:cNvPr>
          <p:cNvGrpSpPr/>
          <p:nvPr/>
        </p:nvGrpSpPr>
        <p:grpSpPr>
          <a:xfrm>
            <a:off x="127269" y="1477109"/>
            <a:ext cx="5636258" cy="5006969"/>
            <a:chOff x="252920" y="-42317"/>
            <a:chExt cx="11653736" cy="6729740"/>
          </a:xfrm>
        </p:grpSpPr>
        <p:sp>
          <p:nvSpPr>
            <p:cNvPr id="88" name="吹き出し: 角を丸めた四角形 87">
              <a:extLst>
                <a:ext uri="{FF2B5EF4-FFF2-40B4-BE49-F238E27FC236}">
                  <a16:creationId xmlns:a16="http://schemas.microsoft.com/office/drawing/2014/main" id="{182751C9-8C11-4928-9524-A0C9FE232D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88">
              <a:extLst>
                <a:ext uri="{FF2B5EF4-FFF2-40B4-BE49-F238E27FC236}">
                  <a16:creationId xmlns:a16="http://schemas.microsoft.com/office/drawing/2014/main" id="{627C24C5-D8CA-4894-9C45-8CAE55C4FAD3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二等辺三角形 89">
              <a:extLst>
                <a:ext uri="{FF2B5EF4-FFF2-40B4-BE49-F238E27FC236}">
                  <a16:creationId xmlns:a16="http://schemas.microsoft.com/office/drawing/2014/main" id="{498B2902-B44F-4E8E-9073-BC58981B0445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21D1201-6227-4770-AA08-F89B2C13656E}"/>
              </a:ext>
            </a:extLst>
          </p:cNvPr>
          <p:cNvGrpSpPr/>
          <p:nvPr/>
        </p:nvGrpSpPr>
        <p:grpSpPr>
          <a:xfrm>
            <a:off x="-117695" y="1336"/>
            <a:ext cx="1685299" cy="1267424"/>
            <a:chOff x="-117695" y="1336"/>
            <a:chExt cx="1685299" cy="12674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4A7F317-051E-41EE-8F4D-6201E254E024}"/>
                </a:ext>
              </a:extLst>
            </p:cNvPr>
            <p:cNvSpPr/>
            <p:nvPr/>
          </p:nvSpPr>
          <p:spPr>
            <a:xfrm>
              <a:off x="5922" y="1336"/>
              <a:ext cx="1325652" cy="1267424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89B6E6E-DE11-4F16-BEEB-04E7D7B3C3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743"/>
            <a:stretch/>
          </p:blipFill>
          <p:spPr bwMode="auto">
            <a:xfrm>
              <a:off x="-117695" y="110554"/>
              <a:ext cx="1685299" cy="1064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81191FE-643A-45C9-A572-2E27A754FC61}"/>
              </a:ext>
            </a:extLst>
          </p:cNvPr>
          <p:cNvGrpSpPr/>
          <p:nvPr/>
        </p:nvGrpSpPr>
        <p:grpSpPr>
          <a:xfrm>
            <a:off x="10841339" y="28608"/>
            <a:ext cx="1325652" cy="1267424"/>
            <a:chOff x="10841339" y="28608"/>
            <a:chExt cx="1325652" cy="126742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C34C8010-3529-44ED-8CF0-39854370B4A2}"/>
                </a:ext>
              </a:extLst>
            </p:cNvPr>
            <p:cNvSpPr/>
            <p:nvPr/>
          </p:nvSpPr>
          <p:spPr>
            <a:xfrm>
              <a:off x="10841339" y="28608"/>
              <a:ext cx="1325652" cy="1267424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A12D413-6A58-46D9-A12D-520B12716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2083" y="77322"/>
              <a:ext cx="1044163" cy="1191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図 44">
            <a:extLst>
              <a:ext uri="{FF2B5EF4-FFF2-40B4-BE49-F238E27FC236}">
                <a16:creationId xmlns:a16="http://schemas.microsoft.com/office/drawing/2014/main" id="{4FC78CA8-B28D-44E9-8F9F-2D5F9A32D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2374105" y="4977712"/>
            <a:ext cx="1075334" cy="124971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FAD96F1-5723-432D-BEC6-CD1083A5A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6345662" y="5251951"/>
            <a:ext cx="1075334" cy="1249713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52BC686-A510-4D88-8163-7C92F891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90" y="-175663"/>
            <a:ext cx="6215342" cy="49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46D351B-903C-4D30-BDA2-EFE3874CDFAC}"/>
              </a:ext>
            </a:extLst>
          </p:cNvPr>
          <p:cNvGrpSpPr/>
          <p:nvPr/>
        </p:nvGrpSpPr>
        <p:grpSpPr>
          <a:xfrm>
            <a:off x="3848639" y="205686"/>
            <a:ext cx="4018478" cy="3112477"/>
            <a:chOff x="3848639" y="205686"/>
            <a:chExt cx="4018478" cy="311247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EB7492F-A5B3-41FB-9077-56337171FDBB}"/>
                </a:ext>
              </a:extLst>
            </p:cNvPr>
            <p:cNvSpPr/>
            <p:nvPr/>
          </p:nvSpPr>
          <p:spPr>
            <a:xfrm>
              <a:off x="3848639" y="205686"/>
              <a:ext cx="4018478" cy="3112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2A1C08B9-6613-4611-BF08-5DD47799B984}"/>
                </a:ext>
              </a:extLst>
            </p:cNvPr>
            <p:cNvGrpSpPr/>
            <p:nvPr/>
          </p:nvGrpSpPr>
          <p:grpSpPr>
            <a:xfrm>
              <a:off x="3979433" y="272171"/>
              <a:ext cx="3756889" cy="2986341"/>
              <a:chOff x="2445957" y="534375"/>
              <a:chExt cx="7126587" cy="5555746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686AB7A9-6413-4816-9DAC-4FF911F26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538" y="3331065"/>
                <a:ext cx="2418006" cy="2759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FBC232D4-29C3-4102-827E-363446129B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44" t="4198" r="30282" b="17619"/>
              <a:stretch/>
            </p:blipFill>
            <p:spPr>
              <a:xfrm>
                <a:off x="3900760" y="609646"/>
                <a:ext cx="1838532" cy="2650474"/>
              </a:xfrm>
              <a:prstGeom prst="rect">
                <a:avLst/>
              </a:prstGeom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733E56BC-E59C-4DC9-A911-0FCC7CD3D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03" t="3679" r="32005" b="19497"/>
              <a:stretch/>
            </p:blipFill>
            <p:spPr>
              <a:xfrm>
                <a:off x="6151557" y="534375"/>
                <a:ext cx="2062253" cy="2725745"/>
              </a:xfrm>
              <a:prstGeom prst="rect">
                <a:avLst/>
              </a:prstGeom>
            </p:spPr>
          </p:pic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87028E4E-B652-4751-B99A-5495D37B18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8" t="5242" r="30097" b="19612"/>
              <a:stretch/>
            </p:blipFill>
            <p:spPr>
              <a:xfrm>
                <a:off x="2445957" y="3331065"/>
                <a:ext cx="2374069" cy="2759054"/>
              </a:xfrm>
              <a:prstGeom prst="rect">
                <a:avLst/>
              </a:prstGeom>
            </p:spPr>
          </p:pic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92E901AC-1D4E-411E-84DD-4AF4D35A6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47" t="3932" r="28398" b="20146"/>
              <a:stretch/>
            </p:blipFill>
            <p:spPr>
              <a:xfrm>
                <a:off x="5009312" y="3331065"/>
                <a:ext cx="2173372" cy="2759054"/>
              </a:xfrm>
              <a:prstGeom prst="rect">
                <a:avLst/>
              </a:prstGeom>
            </p:spPr>
          </p:pic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551129-9EA2-45D5-9025-B748D00C300F}"/>
              </a:ext>
            </a:extLst>
          </p:cNvPr>
          <p:cNvGrpSpPr/>
          <p:nvPr/>
        </p:nvGrpSpPr>
        <p:grpSpPr>
          <a:xfrm>
            <a:off x="312475" y="4424563"/>
            <a:ext cx="1632251" cy="1959802"/>
            <a:chOff x="451774" y="4397755"/>
            <a:chExt cx="1632251" cy="195980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BB5509A-E15F-4B36-85B0-22AB86BFF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1" y="5195034"/>
              <a:ext cx="1075334" cy="116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C7418C-FD45-406D-B8B8-3D8602F89B1D}"/>
                </a:ext>
              </a:extLst>
            </p:cNvPr>
            <p:cNvSpPr txBox="1"/>
            <p:nvPr/>
          </p:nvSpPr>
          <p:spPr>
            <a:xfrm>
              <a:off x="451774" y="4397755"/>
              <a:ext cx="87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383F89C-8D32-4B98-8A5A-B6432856777C}"/>
              </a:ext>
            </a:extLst>
          </p:cNvPr>
          <p:cNvGrpSpPr/>
          <p:nvPr/>
        </p:nvGrpSpPr>
        <p:grpSpPr>
          <a:xfrm>
            <a:off x="8187724" y="5251951"/>
            <a:ext cx="1358500" cy="1249713"/>
            <a:chOff x="7498582" y="5288720"/>
            <a:chExt cx="1358500" cy="1249713"/>
          </a:xfrm>
        </p:grpSpPr>
        <p:pic>
          <p:nvPicPr>
            <p:cNvPr id="19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5F5A07FE-26AE-4E86-A87C-F1F70BA5B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DEA3E77-9746-43FA-BFE5-1B0968B83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1A5AB2B-A357-482B-AFE6-31133E56075B}"/>
              </a:ext>
            </a:extLst>
          </p:cNvPr>
          <p:cNvGrpSpPr/>
          <p:nvPr/>
        </p:nvGrpSpPr>
        <p:grpSpPr>
          <a:xfrm>
            <a:off x="4186133" y="4977712"/>
            <a:ext cx="1358500" cy="1249713"/>
            <a:chOff x="7498582" y="5288720"/>
            <a:chExt cx="1358500" cy="1249713"/>
          </a:xfrm>
        </p:grpSpPr>
        <p:pic>
          <p:nvPicPr>
            <p:cNvPr id="81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8C830DEF-AABD-4888-AE20-A2D8F72FD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A16B0E40-9B22-4BDE-BADB-9985A6A14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03AB4BA7-AF2F-4FAC-9BDD-FA56B39B86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71" y="5398760"/>
            <a:ext cx="1666049" cy="10403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2" name="Picture 2" descr="指差しのイラスト素材（フリー）">
            <a:extLst>
              <a:ext uri="{FF2B5EF4-FFF2-40B4-BE49-F238E27FC236}">
                <a16:creationId xmlns:a16="http://schemas.microsoft.com/office/drawing/2014/main" id="{08546E2D-50B2-4155-9F2E-7805554E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2088" flipH="1">
            <a:off x="7437692" y="-127635"/>
            <a:ext cx="2372957" cy="23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楕円 21">
            <a:extLst>
              <a:ext uri="{FF2B5EF4-FFF2-40B4-BE49-F238E27FC236}">
                <a16:creationId xmlns:a16="http://schemas.microsoft.com/office/drawing/2014/main" id="{CC76AB9E-AEC3-4FB2-BC7C-ECACF403C91F}"/>
              </a:ext>
            </a:extLst>
          </p:cNvPr>
          <p:cNvSpPr/>
          <p:nvPr/>
        </p:nvSpPr>
        <p:spPr>
          <a:xfrm>
            <a:off x="3887464" y="1600200"/>
            <a:ext cx="1523653" cy="188352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FDAF6207-C5B7-4A22-9393-CA2F25B81289}"/>
              </a:ext>
            </a:extLst>
          </p:cNvPr>
          <p:cNvSpPr/>
          <p:nvPr/>
        </p:nvSpPr>
        <p:spPr>
          <a:xfrm>
            <a:off x="2189084" y="4660804"/>
            <a:ext cx="1523653" cy="188352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A6D735D-AC01-4157-A5EB-9839DCD83AC3}"/>
              </a:ext>
            </a:extLst>
          </p:cNvPr>
          <p:cNvCxnSpPr>
            <a:cxnSpLocks/>
          </p:cNvCxnSpPr>
          <p:nvPr/>
        </p:nvCxnSpPr>
        <p:spPr>
          <a:xfrm flipV="1">
            <a:off x="3334256" y="3396678"/>
            <a:ext cx="1029384" cy="13643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>
            <a:extLst>
              <a:ext uri="{FF2B5EF4-FFF2-40B4-BE49-F238E27FC236}">
                <a16:creationId xmlns:a16="http://schemas.microsoft.com/office/drawing/2014/main" id="{59E92074-84EF-44A9-B13F-00EFD2E6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18" y="-107057"/>
            <a:ext cx="2193099" cy="14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手を振る・バイバイのイラスト">
            <a:extLst>
              <a:ext uri="{FF2B5EF4-FFF2-40B4-BE49-F238E27FC236}">
                <a16:creationId xmlns:a16="http://schemas.microsoft.com/office/drawing/2014/main" id="{0A6E51E1-670F-46BB-90E7-BA94463A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9413">
            <a:off x="8974523" y="16661"/>
            <a:ext cx="1834639" cy="167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19505 0.1488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C614A7D-BC82-4933-A16A-7F379463D6F5}"/>
              </a:ext>
            </a:extLst>
          </p:cNvPr>
          <p:cNvGrpSpPr/>
          <p:nvPr/>
        </p:nvGrpSpPr>
        <p:grpSpPr>
          <a:xfrm flipH="1">
            <a:off x="6069495" y="1775456"/>
            <a:ext cx="5995236" cy="5006969"/>
            <a:chOff x="252920" y="-42317"/>
            <a:chExt cx="11653736" cy="6729740"/>
          </a:xfrm>
        </p:grpSpPr>
        <p:sp>
          <p:nvSpPr>
            <p:cNvPr id="84" name="吹き出し: 角を丸めた四角形 83">
              <a:extLst>
                <a:ext uri="{FF2B5EF4-FFF2-40B4-BE49-F238E27FC236}">
                  <a16:creationId xmlns:a16="http://schemas.microsoft.com/office/drawing/2014/main" id="{3E01E583-37E0-441E-B1C5-F929E3487E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二等辺三角形 84">
              <a:extLst>
                <a:ext uri="{FF2B5EF4-FFF2-40B4-BE49-F238E27FC236}">
                  <a16:creationId xmlns:a16="http://schemas.microsoft.com/office/drawing/2014/main" id="{986B7E5C-76F3-45FE-8AAE-E76B874FC48E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396361BB-6396-4CD4-A019-B17AB1D38333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65A5FBF-951B-4E02-B4E8-3D715442DD6D}"/>
              </a:ext>
            </a:extLst>
          </p:cNvPr>
          <p:cNvGrpSpPr/>
          <p:nvPr/>
        </p:nvGrpSpPr>
        <p:grpSpPr>
          <a:xfrm>
            <a:off x="127269" y="1477109"/>
            <a:ext cx="5636258" cy="5006969"/>
            <a:chOff x="252920" y="-42317"/>
            <a:chExt cx="11653736" cy="6729740"/>
          </a:xfrm>
        </p:grpSpPr>
        <p:sp>
          <p:nvSpPr>
            <p:cNvPr id="88" name="吹き出し: 角を丸めた四角形 87">
              <a:extLst>
                <a:ext uri="{FF2B5EF4-FFF2-40B4-BE49-F238E27FC236}">
                  <a16:creationId xmlns:a16="http://schemas.microsoft.com/office/drawing/2014/main" id="{182751C9-8C11-4928-9524-A0C9FE232D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88">
              <a:extLst>
                <a:ext uri="{FF2B5EF4-FFF2-40B4-BE49-F238E27FC236}">
                  <a16:creationId xmlns:a16="http://schemas.microsoft.com/office/drawing/2014/main" id="{627C24C5-D8CA-4894-9C45-8CAE55C4FAD3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二等辺三角形 89">
              <a:extLst>
                <a:ext uri="{FF2B5EF4-FFF2-40B4-BE49-F238E27FC236}">
                  <a16:creationId xmlns:a16="http://schemas.microsoft.com/office/drawing/2014/main" id="{498B2902-B44F-4E8E-9073-BC58981B0445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4A7F317-051E-41EE-8F4D-6201E254E024}"/>
              </a:ext>
            </a:extLst>
          </p:cNvPr>
          <p:cNvSpPr/>
          <p:nvPr/>
        </p:nvSpPr>
        <p:spPr>
          <a:xfrm>
            <a:off x="5922" y="1336"/>
            <a:ext cx="1325652" cy="126742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34C8010-3529-44ED-8CF0-39854370B4A2}"/>
              </a:ext>
            </a:extLst>
          </p:cNvPr>
          <p:cNvSpPr/>
          <p:nvPr/>
        </p:nvSpPr>
        <p:spPr>
          <a:xfrm>
            <a:off x="10841339" y="28608"/>
            <a:ext cx="1325652" cy="126742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9B6E6E-DE11-4F16-BEEB-04E7D7B3C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3"/>
          <a:stretch/>
        </p:blipFill>
        <p:spPr bwMode="auto">
          <a:xfrm>
            <a:off x="-117695" y="110554"/>
            <a:ext cx="1685299" cy="10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12D413-6A58-46D9-A12D-520B1271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83" y="77322"/>
            <a:ext cx="1044163" cy="11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52BC686-A510-4D88-8163-7C92F891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90" y="-175663"/>
            <a:ext cx="6215342" cy="49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46D351B-903C-4D30-BDA2-EFE3874CDFAC}"/>
              </a:ext>
            </a:extLst>
          </p:cNvPr>
          <p:cNvGrpSpPr/>
          <p:nvPr/>
        </p:nvGrpSpPr>
        <p:grpSpPr>
          <a:xfrm>
            <a:off x="3848639" y="205686"/>
            <a:ext cx="4018478" cy="3112477"/>
            <a:chOff x="3848639" y="205686"/>
            <a:chExt cx="4018478" cy="311247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EB7492F-A5B3-41FB-9077-56337171FDBB}"/>
                </a:ext>
              </a:extLst>
            </p:cNvPr>
            <p:cNvSpPr/>
            <p:nvPr/>
          </p:nvSpPr>
          <p:spPr>
            <a:xfrm>
              <a:off x="3848639" y="205686"/>
              <a:ext cx="4018478" cy="3112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2A1C08B9-6613-4611-BF08-5DD47799B984}"/>
                </a:ext>
              </a:extLst>
            </p:cNvPr>
            <p:cNvGrpSpPr/>
            <p:nvPr/>
          </p:nvGrpSpPr>
          <p:grpSpPr>
            <a:xfrm>
              <a:off x="3979433" y="272171"/>
              <a:ext cx="3756889" cy="2986341"/>
              <a:chOff x="2445957" y="534375"/>
              <a:chExt cx="7126587" cy="5555746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686AB7A9-6413-4816-9DAC-4FF911F26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538" y="3331065"/>
                <a:ext cx="2418006" cy="2759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FBC232D4-29C3-4102-827E-363446129B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44" t="4198" r="30282" b="17619"/>
              <a:stretch/>
            </p:blipFill>
            <p:spPr>
              <a:xfrm>
                <a:off x="3900760" y="609646"/>
                <a:ext cx="1838532" cy="2650474"/>
              </a:xfrm>
              <a:prstGeom prst="rect">
                <a:avLst/>
              </a:prstGeom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733E56BC-E59C-4DC9-A911-0FCC7CD3D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03" t="3679" r="32005" b="19497"/>
              <a:stretch/>
            </p:blipFill>
            <p:spPr>
              <a:xfrm>
                <a:off x="6151557" y="534375"/>
                <a:ext cx="2062253" cy="2725745"/>
              </a:xfrm>
              <a:prstGeom prst="rect">
                <a:avLst/>
              </a:prstGeom>
            </p:spPr>
          </p:pic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87028E4E-B652-4751-B99A-5495D37B18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8" t="5242" r="30097" b="19612"/>
              <a:stretch/>
            </p:blipFill>
            <p:spPr>
              <a:xfrm>
                <a:off x="2445957" y="3331065"/>
                <a:ext cx="2374069" cy="2759054"/>
              </a:xfrm>
              <a:prstGeom prst="rect">
                <a:avLst/>
              </a:prstGeom>
            </p:spPr>
          </p:pic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92E901AC-1D4E-411E-84DD-4AF4D35A6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47" t="3932" r="28398" b="20146"/>
              <a:stretch/>
            </p:blipFill>
            <p:spPr>
              <a:xfrm>
                <a:off x="5009312" y="3331065"/>
                <a:ext cx="2173372" cy="2759054"/>
              </a:xfrm>
              <a:prstGeom prst="rect">
                <a:avLst/>
              </a:prstGeom>
            </p:spPr>
          </p:pic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551129-9EA2-45D5-9025-B748D00C300F}"/>
              </a:ext>
            </a:extLst>
          </p:cNvPr>
          <p:cNvGrpSpPr/>
          <p:nvPr/>
        </p:nvGrpSpPr>
        <p:grpSpPr>
          <a:xfrm>
            <a:off x="312475" y="4424563"/>
            <a:ext cx="1632251" cy="1959802"/>
            <a:chOff x="451774" y="4397755"/>
            <a:chExt cx="1632251" cy="195980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BB5509A-E15F-4B36-85B0-22AB86BFF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1" y="5195034"/>
              <a:ext cx="1075334" cy="116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C7418C-FD45-406D-B8B8-3D8602F89B1D}"/>
                </a:ext>
              </a:extLst>
            </p:cNvPr>
            <p:cNvSpPr txBox="1"/>
            <p:nvPr/>
          </p:nvSpPr>
          <p:spPr>
            <a:xfrm>
              <a:off x="451774" y="4397755"/>
              <a:ext cx="87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383F89C-8D32-4B98-8A5A-B6432856777C}"/>
              </a:ext>
            </a:extLst>
          </p:cNvPr>
          <p:cNvGrpSpPr/>
          <p:nvPr/>
        </p:nvGrpSpPr>
        <p:grpSpPr>
          <a:xfrm>
            <a:off x="8187724" y="5251951"/>
            <a:ext cx="1358500" cy="1249713"/>
            <a:chOff x="7498582" y="5288720"/>
            <a:chExt cx="1358500" cy="1249713"/>
          </a:xfrm>
        </p:grpSpPr>
        <p:pic>
          <p:nvPicPr>
            <p:cNvPr id="19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5F5A07FE-26AE-4E86-A87C-F1F70BA5B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DEA3E77-9746-43FA-BFE5-1B0968B83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1A5AB2B-A357-482B-AFE6-31133E56075B}"/>
              </a:ext>
            </a:extLst>
          </p:cNvPr>
          <p:cNvGrpSpPr/>
          <p:nvPr/>
        </p:nvGrpSpPr>
        <p:grpSpPr>
          <a:xfrm>
            <a:off x="4186133" y="4977712"/>
            <a:ext cx="1358500" cy="1249713"/>
            <a:chOff x="7498582" y="5288720"/>
            <a:chExt cx="1358500" cy="1249713"/>
          </a:xfrm>
        </p:grpSpPr>
        <p:pic>
          <p:nvPicPr>
            <p:cNvPr id="81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8C830DEF-AABD-4888-AE20-A2D8F72FD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A16B0E40-9B22-4BDE-BADB-9985A6A14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楕円 21">
            <a:extLst>
              <a:ext uri="{FF2B5EF4-FFF2-40B4-BE49-F238E27FC236}">
                <a16:creationId xmlns:a16="http://schemas.microsoft.com/office/drawing/2014/main" id="{CC76AB9E-AEC3-4FB2-BC7C-ECACF403C91F}"/>
              </a:ext>
            </a:extLst>
          </p:cNvPr>
          <p:cNvSpPr/>
          <p:nvPr/>
        </p:nvSpPr>
        <p:spPr>
          <a:xfrm>
            <a:off x="4469133" y="71615"/>
            <a:ext cx="1523653" cy="188352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D3A663-5975-4B07-87E0-01D80A08B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2501643" y="4987119"/>
            <a:ext cx="879800" cy="12932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7DD6ECD-CD5A-4891-851D-71EFA5E184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4" t="4198" r="30282" b="17619"/>
          <a:stretch/>
        </p:blipFill>
        <p:spPr>
          <a:xfrm>
            <a:off x="6489379" y="5242625"/>
            <a:ext cx="879800" cy="1293263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6848FC4A-95C6-4E1A-8282-4C61630E7937}"/>
              </a:ext>
            </a:extLst>
          </p:cNvPr>
          <p:cNvGrpSpPr/>
          <p:nvPr/>
        </p:nvGrpSpPr>
        <p:grpSpPr>
          <a:xfrm>
            <a:off x="10098557" y="5221842"/>
            <a:ext cx="1754053" cy="1542401"/>
            <a:chOff x="10098557" y="5221842"/>
            <a:chExt cx="1754053" cy="1542401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1640892-8DA7-4D29-AEF8-1EAC71E44F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8" b="25682"/>
            <a:stretch/>
          </p:blipFill>
          <p:spPr bwMode="auto">
            <a:xfrm>
              <a:off x="10098557" y="5221842"/>
              <a:ext cx="1754053" cy="90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8F7CFB6-0797-4339-B2CE-008042E6EAE5}"/>
                </a:ext>
              </a:extLst>
            </p:cNvPr>
            <p:cNvSpPr txBox="1"/>
            <p:nvPr/>
          </p:nvSpPr>
          <p:spPr>
            <a:xfrm>
              <a:off x="10175484" y="6179468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東　京</a:t>
              </a:r>
            </a:p>
          </p:txBody>
        </p:sp>
      </p:grpSp>
      <p:pic>
        <p:nvPicPr>
          <p:cNvPr id="40" name="Picture 2" descr="指差しのイラスト素材（フリー）">
            <a:extLst>
              <a:ext uri="{FF2B5EF4-FFF2-40B4-BE49-F238E27FC236}">
                <a16:creationId xmlns:a16="http://schemas.microsoft.com/office/drawing/2014/main" id="{80E3B059-B0FC-43C6-8951-A5780D9B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1258">
            <a:off x="234339" y="22093"/>
            <a:ext cx="2372956" cy="23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19909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CC614A7D-BC82-4933-A16A-7F379463D6F5}"/>
              </a:ext>
            </a:extLst>
          </p:cNvPr>
          <p:cNvGrpSpPr/>
          <p:nvPr/>
        </p:nvGrpSpPr>
        <p:grpSpPr>
          <a:xfrm flipH="1">
            <a:off x="6069495" y="1775456"/>
            <a:ext cx="5995236" cy="5006969"/>
            <a:chOff x="252920" y="-42317"/>
            <a:chExt cx="11653736" cy="6729740"/>
          </a:xfrm>
        </p:grpSpPr>
        <p:sp>
          <p:nvSpPr>
            <p:cNvPr id="84" name="吹き出し: 角を丸めた四角形 83">
              <a:extLst>
                <a:ext uri="{FF2B5EF4-FFF2-40B4-BE49-F238E27FC236}">
                  <a16:creationId xmlns:a16="http://schemas.microsoft.com/office/drawing/2014/main" id="{3E01E583-37E0-441E-B1C5-F929E3487E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二等辺三角形 84">
              <a:extLst>
                <a:ext uri="{FF2B5EF4-FFF2-40B4-BE49-F238E27FC236}">
                  <a16:creationId xmlns:a16="http://schemas.microsoft.com/office/drawing/2014/main" id="{986B7E5C-76F3-45FE-8AAE-E76B874FC48E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二等辺三角形 85">
              <a:extLst>
                <a:ext uri="{FF2B5EF4-FFF2-40B4-BE49-F238E27FC236}">
                  <a16:creationId xmlns:a16="http://schemas.microsoft.com/office/drawing/2014/main" id="{396361BB-6396-4CD4-A019-B17AB1D38333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D65A5FBF-951B-4E02-B4E8-3D715442DD6D}"/>
              </a:ext>
            </a:extLst>
          </p:cNvPr>
          <p:cNvGrpSpPr/>
          <p:nvPr/>
        </p:nvGrpSpPr>
        <p:grpSpPr>
          <a:xfrm>
            <a:off x="127269" y="1477109"/>
            <a:ext cx="5636258" cy="5006969"/>
            <a:chOff x="252920" y="-42317"/>
            <a:chExt cx="11653736" cy="6729740"/>
          </a:xfrm>
        </p:grpSpPr>
        <p:sp>
          <p:nvSpPr>
            <p:cNvPr id="88" name="吹き出し: 角を丸めた四角形 87">
              <a:extLst>
                <a:ext uri="{FF2B5EF4-FFF2-40B4-BE49-F238E27FC236}">
                  <a16:creationId xmlns:a16="http://schemas.microsoft.com/office/drawing/2014/main" id="{182751C9-8C11-4928-9524-A0C9FE232DBD}"/>
                </a:ext>
              </a:extLst>
            </p:cNvPr>
            <p:cNvSpPr/>
            <p:nvPr/>
          </p:nvSpPr>
          <p:spPr>
            <a:xfrm>
              <a:off x="252920" y="4219427"/>
              <a:ext cx="11653736" cy="2467996"/>
            </a:xfrm>
            <a:prstGeom prst="wedgeRoundRectCallout">
              <a:avLst>
                <a:gd name="adj1" fmla="val -49599"/>
                <a:gd name="adj2" fmla="val -23890"/>
                <a:gd name="adj3" fmla="val 16667"/>
              </a:avLst>
            </a:prstGeom>
            <a:solidFill>
              <a:schemeClr val="bg1"/>
            </a:solidFill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88">
              <a:extLst>
                <a:ext uri="{FF2B5EF4-FFF2-40B4-BE49-F238E27FC236}">
                  <a16:creationId xmlns:a16="http://schemas.microsoft.com/office/drawing/2014/main" id="{627C24C5-D8CA-4894-9C45-8CAE55C4FAD3}"/>
                </a:ext>
              </a:extLst>
            </p:cNvPr>
            <p:cNvSpPr/>
            <p:nvPr/>
          </p:nvSpPr>
          <p:spPr>
            <a:xfrm>
              <a:off x="795975" y="-42317"/>
              <a:ext cx="782007" cy="427855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二等辺三角形 89">
              <a:extLst>
                <a:ext uri="{FF2B5EF4-FFF2-40B4-BE49-F238E27FC236}">
                  <a16:creationId xmlns:a16="http://schemas.microsoft.com/office/drawing/2014/main" id="{498B2902-B44F-4E8E-9073-BC58981B0445}"/>
                </a:ext>
              </a:extLst>
            </p:cNvPr>
            <p:cNvSpPr/>
            <p:nvPr/>
          </p:nvSpPr>
          <p:spPr>
            <a:xfrm>
              <a:off x="799353" y="3219318"/>
              <a:ext cx="778629" cy="1055080"/>
            </a:xfrm>
            <a:prstGeom prst="triangl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4A7F317-051E-41EE-8F4D-6201E254E024}"/>
              </a:ext>
            </a:extLst>
          </p:cNvPr>
          <p:cNvSpPr/>
          <p:nvPr/>
        </p:nvSpPr>
        <p:spPr>
          <a:xfrm>
            <a:off x="5922" y="1336"/>
            <a:ext cx="1325652" cy="126742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34C8010-3529-44ED-8CF0-39854370B4A2}"/>
              </a:ext>
            </a:extLst>
          </p:cNvPr>
          <p:cNvSpPr/>
          <p:nvPr/>
        </p:nvSpPr>
        <p:spPr>
          <a:xfrm>
            <a:off x="10841339" y="28608"/>
            <a:ext cx="1325652" cy="126742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9B6E6E-DE11-4F16-BEEB-04E7D7B3C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3"/>
          <a:stretch/>
        </p:blipFill>
        <p:spPr bwMode="auto">
          <a:xfrm>
            <a:off x="-117695" y="110554"/>
            <a:ext cx="1685299" cy="10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12D413-6A58-46D9-A12D-520B1271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83" y="77322"/>
            <a:ext cx="1044163" cy="119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52BC686-A510-4D88-8163-7C92F891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90" y="-175663"/>
            <a:ext cx="6215342" cy="49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46D351B-903C-4D30-BDA2-EFE3874CDFAC}"/>
              </a:ext>
            </a:extLst>
          </p:cNvPr>
          <p:cNvGrpSpPr/>
          <p:nvPr/>
        </p:nvGrpSpPr>
        <p:grpSpPr>
          <a:xfrm>
            <a:off x="3848639" y="205686"/>
            <a:ext cx="4018478" cy="3112477"/>
            <a:chOff x="3848639" y="205686"/>
            <a:chExt cx="4018478" cy="3112477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EB7492F-A5B3-41FB-9077-56337171FDBB}"/>
                </a:ext>
              </a:extLst>
            </p:cNvPr>
            <p:cNvSpPr/>
            <p:nvPr/>
          </p:nvSpPr>
          <p:spPr>
            <a:xfrm>
              <a:off x="3848639" y="205686"/>
              <a:ext cx="4018478" cy="3112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2A1C08B9-6613-4611-BF08-5DD47799B984}"/>
                </a:ext>
              </a:extLst>
            </p:cNvPr>
            <p:cNvGrpSpPr/>
            <p:nvPr/>
          </p:nvGrpSpPr>
          <p:grpSpPr>
            <a:xfrm>
              <a:off x="3979433" y="272171"/>
              <a:ext cx="3756889" cy="2986341"/>
              <a:chOff x="2445957" y="534375"/>
              <a:chExt cx="7126587" cy="5555746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686AB7A9-6413-4816-9DAC-4FF911F260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4538" y="3331065"/>
                <a:ext cx="2418006" cy="2759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FBC232D4-29C3-4102-827E-363446129B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44" t="4198" r="30282" b="17619"/>
              <a:stretch/>
            </p:blipFill>
            <p:spPr>
              <a:xfrm>
                <a:off x="3900760" y="609646"/>
                <a:ext cx="1838532" cy="2650474"/>
              </a:xfrm>
              <a:prstGeom prst="rect">
                <a:avLst/>
              </a:prstGeom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733E56BC-E59C-4DC9-A911-0FCC7CD3D1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03" t="3679" r="32005" b="19497"/>
              <a:stretch/>
            </p:blipFill>
            <p:spPr>
              <a:xfrm>
                <a:off x="6151557" y="534375"/>
                <a:ext cx="2062253" cy="2725745"/>
              </a:xfrm>
              <a:prstGeom prst="rect">
                <a:avLst/>
              </a:prstGeom>
            </p:spPr>
          </p:pic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87028E4E-B652-4751-B99A-5495D37B18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408" t="5242" r="30097" b="19612"/>
              <a:stretch/>
            </p:blipFill>
            <p:spPr>
              <a:xfrm>
                <a:off x="2445957" y="3331065"/>
                <a:ext cx="2374069" cy="2759054"/>
              </a:xfrm>
              <a:prstGeom prst="rect">
                <a:avLst/>
              </a:prstGeom>
            </p:spPr>
          </p:pic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92E901AC-1D4E-411E-84DD-4AF4D35A6C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47" t="3932" r="28398" b="20146"/>
              <a:stretch/>
            </p:blipFill>
            <p:spPr>
              <a:xfrm>
                <a:off x="5009312" y="3331065"/>
                <a:ext cx="2173372" cy="2759054"/>
              </a:xfrm>
              <a:prstGeom prst="rect">
                <a:avLst/>
              </a:prstGeom>
            </p:spPr>
          </p:pic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6551129-9EA2-45D5-9025-B748D00C300F}"/>
              </a:ext>
            </a:extLst>
          </p:cNvPr>
          <p:cNvGrpSpPr/>
          <p:nvPr/>
        </p:nvGrpSpPr>
        <p:grpSpPr>
          <a:xfrm>
            <a:off x="312475" y="4424563"/>
            <a:ext cx="1632251" cy="1959802"/>
            <a:chOff x="451774" y="4397755"/>
            <a:chExt cx="1632251" cy="195980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BB5509A-E15F-4B36-85B0-22AB86BFF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1" y="5195034"/>
              <a:ext cx="1075334" cy="1162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C7418C-FD45-406D-B8B8-3D8602F89B1D}"/>
                </a:ext>
              </a:extLst>
            </p:cNvPr>
            <p:cNvSpPr txBox="1"/>
            <p:nvPr/>
          </p:nvSpPr>
          <p:spPr>
            <a:xfrm>
              <a:off x="451774" y="4397755"/>
              <a:ext cx="87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dirty="0">
                  <a:solidFill>
                    <a:srgbClr val="33CC3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？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383F89C-8D32-4B98-8A5A-B6432856777C}"/>
              </a:ext>
            </a:extLst>
          </p:cNvPr>
          <p:cNvGrpSpPr/>
          <p:nvPr/>
        </p:nvGrpSpPr>
        <p:grpSpPr>
          <a:xfrm>
            <a:off x="8187724" y="5251951"/>
            <a:ext cx="1358500" cy="1249713"/>
            <a:chOff x="7498582" y="5288720"/>
            <a:chExt cx="1358500" cy="1249713"/>
          </a:xfrm>
        </p:grpSpPr>
        <p:pic>
          <p:nvPicPr>
            <p:cNvPr id="19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5F5A07FE-26AE-4E86-A87C-F1F70BA5B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DEA3E77-9746-43FA-BFE5-1B0968B83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1A5AB2B-A357-482B-AFE6-31133E56075B}"/>
              </a:ext>
            </a:extLst>
          </p:cNvPr>
          <p:cNvGrpSpPr/>
          <p:nvPr/>
        </p:nvGrpSpPr>
        <p:grpSpPr>
          <a:xfrm>
            <a:off x="4186133" y="4977712"/>
            <a:ext cx="1358500" cy="1249713"/>
            <a:chOff x="7498582" y="5288720"/>
            <a:chExt cx="1358500" cy="1249713"/>
          </a:xfrm>
        </p:grpSpPr>
        <p:pic>
          <p:nvPicPr>
            <p:cNvPr id="81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8C830DEF-AABD-4888-AE20-A2D8F72FD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A16B0E40-9B22-4BDE-BADB-9985A6A14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楕円 21">
            <a:extLst>
              <a:ext uri="{FF2B5EF4-FFF2-40B4-BE49-F238E27FC236}">
                <a16:creationId xmlns:a16="http://schemas.microsoft.com/office/drawing/2014/main" id="{CC76AB9E-AEC3-4FB2-BC7C-ECACF403C91F}"/>
              </a:ext>
            </a:extLst>
          </p:cNvPr>
          <p:cNvSpPr/>
          <p:nvPr/>
        </p:nvSpPr>
        <p:spPr>
          <a:xfrm>
            <a:off x="5128994" y="1615288"/>
            <a:ext cx="1523653" cy="1883527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6E5F61-870F-4EA3-8364-B79DDDC310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2481029" y="4994288"/>
            <a:ext cx="952653" cy="12331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5E9C6D7-960A-4D2C-812B-F3A4280EC1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3932" r="28398" b="20146"/>
          <a:stretch/>
        </p:blipFill>
        <p:spPr>
          <a:xfrm>
            <a:off x="6452952" y="5255663"/>
            <a:ext cx="952653" cy="1233137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A8665E-7020-4CE4-A788-58FE61239856}"/>
              </a:ext>
            </a:extLst>
          </p:cNvPr>
          <p:cNvGrpSpPr/>
          <p:nvPr/>
        </p:nvGrpSpPr>
        <p:grpSpPr>
          <a:xfrm>
            <a:off x="10175484" y="5104293"/>
            <a:ext cx="1600200" cy="1659950"/>
            <a:chOff x="10175484" y="5104293"/>
            <a:chExt cx="1600200" cy="1659950"/>
          </a:xfrm>
        </p:grpSpPr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BE6EFCC6-E08E-463F-804B-71DD9F300343}"/>
                </a:ext>
              </a:extLst>
            </p:cNvPr>
            <p:cNvSpPr txBox="1"/>
            <p:nvPr/>
          </p:nvSpPr>
          <p:spPr>
            <a:xfrm>
              <a:off x="10175484" y="6179468"/>
              <a:ext cx="16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　阪</a:t>
              </a:r>
            </a:p>
          </p:txBody>
        </p:sp>
        <p:pic>
          <p:nvPicPr>
            <p:cNvPr id="2050" name="Picture 2" descr="大阪府の地図 | 無料イラスト素材｜素材ラボ">
              <a:extLst>
                <a:ext uri="{FF2B5EF4-FFF2-40B4-BE49-F238E27FC236}">
                  <a16:creationId xmlns:a16="http://schemas.microsoft.com/office/drawing/2014/main" id="{A78D37CB-C4DC-460F-92ED-9DDC77DF8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8950" y="5104293"/>
              <a:ext cx="723658" cy="104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指差しのイラスト素材（フリー）">
            <a:extLst>
              <a:ext uri="{FF2B5EF4-FFF2-40B4-BE49-F238E27FC236}">
                <a16:creationId xmlns:a16="http://schemas.microsoft.com/office/drawing/2014/main" id="{AC72EC63-8A36-4656-BB9B-27DDAB1F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679">
            <a:off x="234339" y="22093"/>
            <a:ext cx="2372956" cy="23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25494 0.0680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C98004E-5598-4B79-8D49-50E21EF12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72950"/>
              </p:ext>
            </p:extLst>
          </p:nvPr>
        </p:nvGraphicFramePr>
        <p:xfrm>
          <a:off x="330200" y="404664"/>
          <a:ext cx="1151890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9400">
                  <a:extLst>
                    <a:ext uri="{9D8B030D-6E8A-4147-A177-3AD203B41FA5}">
                      <a16:colId xmlns:a16="http://schemas.microsoft.com/office/drawing/2014/main" val="409053724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143841146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</a:t>
                      </a:r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が住んでいる</a:t>
                      </a:r>
                      <a:r>
                        <a:rPr kumimoji="1" lang="ja-JP" altLang="en-US" sz="6000" b="0" dirty="0">
                          <a:solidFill>
                            <a:srgbClr val="0099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場所</a:t>
                      </a:r>
                      <a:endParaRPr kumimoji="1" lang="ja-JP" altLang="en-US" sz="5400" b="0" dirty="0">
                        <a:solidFill>
                          <a:srgbClr val="0099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6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 anchorCtr="1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51822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 が住んでいる</a:t>
                      </a:r>
                      <a:r>
                        <a:rPr kumimoji="1" lang="ja-JP" altLang="en-US" sz="6000" b="0" dirty="0">
                          <a:solidFill>
                            <a:srgbClr val="0099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場所</a:t>
                      </a:r>
                      <a:endParaRPr kumimoji="1" lang="ja-JP" altLang="en-US" sz="6000" dirty="0">
                        <a:solidFill>
                          <a:srgbClr val="009900"/>
                        </a:solidFill>
                        <a:latin typeface="UD Digi Kyokasho NK-R" panose="02020400000000000000" pitchFamily="18" charset="-128"/>
                        <a:ea typeface="UD Digi Kyokasho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596768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　　　  </a:t>
                      </a:r>
                      <a:r>
                        <a:rPr kumimoji="1" lang="ja-JP" altLang="en-US" sz="6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が住んでいる</a:t>
                      </a:r>
                      <a:r>
                        <a:rPr kumimoji="1" lang="ja-JP" altLang="en-US" sz="6000" b="0" dirty="0">
                          <a:solidFill>
                            <a:srgbClr val="0099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場所</a:t>
                      </a:r>
                      <a:endParaRPr kumimoji="1" lang="ja-JP" altLang="en-US" sz="3600" dirty="0">
                        <a:solidFill>
                          <a:srgbClr val="0099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95062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1F953A-68A5-42EF-A23F-14F7C9D36857}"/>
              </a:ext>
            </a:extLst>
          </p:cNvPr>
          <p:cNvSpPr/>
          <p:nvPr/>
        </p:nvSpPr>
        <p:spPr>
          <a:xfrm>
            <a:off x="325523" y="401910"/>
            <a:ext cx="11518898" cy="605142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E46F8A2-D640-47F1-A52B-20CE80DF24E8}"/>
              </a:ext>
            </a:extLst>
          </p:cNvPr>
          <p:cNvSpPr/>
          <p:nvPr/>
        </p:nvSpPr>
        <p:spPr>
          <a:xfrm>
            <a:off x="325522" y="2417424"/>
            <a:ext cx="11518899" cy="2044469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287ED2D-D1CA-4C9E-A926-41CB41CBD4D9}"/>
              </a:ext>
            </a:extLst>
          </p:cNvPr>
          <p:cNvCxnSpPr>
            <a:cxnSpLocks/>
          </p:cNvCxnSpPr>
          <p:nvPr/>
        </p:nvCxnSpPr>
        <p:spPr>
          <a:xfrm>
            <a:off x="8218114" y="386604"/>
            <a:ext cx="0" cy="60514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75B9252-8F2D-4C4C-B58A-8F1413E98823}"/>
              </a:ext>
            </a:extLst>
          </p:cNvPr>
          <p:cNvSpPr txBox="1"/>
          <p:nvPr/>
        </p:nvSpPr>
        <p:spPr>
          <a:xfrm>
            <a:off x="9511909" y="767304"/>
            <a:ext cx="115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</a:t>
            </a:r>
            <a:endParaRPr kumimoji="1" lang="en-US" altLang="ja-JP" sz="80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73931C-301C-410B-9225-DDD90A916BAC}"/>
              </a:ext>
            </a:extLst>
          </p:cNvPr>
          <p:cNvSpPr txBox="1"/>
          <p:nvPr/>
        </p:nvSpPr>
        <p:spPr>
          <a:xfrm>
            <a:off x="9511908" y="2844352"/>
            <a:ext cx="115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</a:t>
            </a:r>
            <a:endParaRPr kumimoji="1" lang="en-US" altLang="ja-JP" sz="80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CEA57A7-FEBD-4065-BE62-1B794779A8F8}"/>
              </a:ext>
            </a:extLst>
          </p:cNvPr>
          <p:cNvSpPr txBox="1"/>
          <p:nvPr/>
        </p:nvSpPr>
        <p:spPr>
          <a:xfrm>
            <a:off x="9511908" y="4833575"/>
            <a:ext cx="1159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</a:t>
            </a:r>
            <a:endParaRPr kumimoji="1" lang="en-US" altLang="ja-JP" sz="80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" name="図 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FED58F7-FD55-4CEB-9E2E-8408AA13A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51" y="700986"/>
            <a:ext cx="2349287" cy="14669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4933DB7-0825-4898-9085-FEC16ACA9673}"/>
              </a:ext>
            </a:extLst>
          </p:cNvPr>
          <p:cNvGrpSpPr/>
          <p:nvPr/>
        </p:nvGrpSpPr>
        <p:grpSpPr>
          <a:xfrm>
            <a:off x="9507229" y="4440067"/>
            <a:ext cx="2210146" cy="2005993"/>
            <a:chOff x="9507229" y="4440067"/>
            <a:chExt cx="2210146" cy="2005993"/>
          </a:xfrm>
        </p:grpSpPr>
        <p:pic>
          <p:nvPicPr>
            <p:cNvPr id="26" name="Picture 2" descr="大阪府の地図 | 無料イラスト素材｜素材ラボ">
              <a:extLst>
                <a:ext uri="{FF2B5EF4-FFF2-40B4-BE49-F238E27FC236}">
                  <a16:creationId xmlns:a16="http://schemas.microsoft.com/office/drawing/2014/main" id="{B4278DFA-95B7-4F8C-855E-89ECCEF19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229" y="4655681"/>
              <a:ext cx="1159521" cy="167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0DCA59B-746A-4A79-A665-A71A6FADFCDD}"/>
                </a:ext>
              </a:extLst>
            </p:cNvPr>
            <p:cNvSpPr txBox="1"/>
            <p:nvPr/>
          </p:nvSpPr>
          <p:spPr>
            <a:xfrm>
              <a:off x="10917156" y="4440067"/>
              <a:ext cx="800219" cy="20059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大　阪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C34CC9F-2855-4531-9760-69C781B330CE}"/>
              </a:ext>
            </a:extLst>
          </p:cNvPr>
          <p:cNvGrpSpPr/>
          <p:nvPr/>
        </p:nvGrpSpPr>
        <p:grpSpPr>
          <a:xfrm>
            <a:off x="9096419" y="2409319"/>
            <a:ext cx="2620956" cy="2005993"/>
            <a:chOff x="9096419" y="2409319"/>
            <a:chExt cx="2620956" cy="2005993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FFD24868-0FF0-483E-BECB-4611653C92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58" b="25682"/>
            <a:stretch/>
          </p:blipFill>
          <p:spPr bwMode="auto">
            <a:xfrm>
              <a:off x="9096419" y="2992027"/>
              <a:ext cx="1863764" cy="95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C6426B73-A56F-4E11-B5E2-5E84E8BAD98D}"/>
                </a:ext>
              </a:extLst>
            </p:cNvPr>
            <p:cNvSpPr txBox="1"/>
            <p:nvPr/>
          </p:nvSpPr>
          <p:spPr>
            <a:xfrm>
              <a:off x="10917156" y="2409319"/>
              <a:ext cx="800219" cy="200599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4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東　京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5D241C0-CB7F-46AA-A17A-74F09CD1A348}"/>
              </a:ext>
            </a:extLst>
          </p:cNvPr>
          <p:cNvGrpSpPr/>
          <p:nvPr/>
        </p:nvGrpSpPr>
        <p:grpSpPr>
          <a:xfrm>
            <a:off x="800167" y="2645349"/>
            <a:ext cx="1070244" cy="1564545"/>
            <a:chOff x="4349930" y="-195943"/>
            <a:chExt cx="4535697" cy="6710978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2BF228DE-43CC-44E8-BF05-EFF2985A68F0}"/>
                </a:ext>
              </a:extLst>
            </p:cNvPr>
            <p:cNvSpPr/>
            <p:nvPr/>
          </p:nvSpPr>
          <p:spPr>
            <a:xfrm>
              <a:off x="4820194" y="5747657"/>
              <a:ext cx="3304903" cy="600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927EB35-A886-46E9-AD22-4BD1EE53D36B}"/>
                </a:ext>
              </a:extLst>
            </p:cNvPr>
            <p:cNvSpPr/>
            <p:nvPr/>
          </p:nvSpPr>
          <p:spPr>
            <a:xfrm rot="452351">
              <a:off x="5017312" y="1570414"/>
              <a:ext cx="3108907" cy="1391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0ABB1654-0047-4DF7-BEFF-6940790DC4AE}"/>
                </a:ext>
              </a:extLst>
            </p:cNvPr>
            <p:cNvSpPr/>
            <p:nvPr/>
          </p:nvSpPr>
          <p:spPr>
            <a:xfrm rot="5400000">
              <a:off x="4610499" y="5546874"/>
              <a:ext cx="600891" cy="785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5196B8B9-09DA-4281-B4C5-54DB8A5191F7}"/>
                </a:ext>
              </a:extLst>
            </p:cNvPr>
            <p:cNvSpPr/>
            <p:nvPr/>
          </p:nvSpPr>
          <p:spPr>
            <a:xfrm rot="5400000">
              <a:off x="7203875" y="4884889"/>
              <a:ext cx="726178" cy="999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788282B-CD6B-4783-B67C-28F8685A4777}"/>
                </a:ext>
              </a:extLst>
            </p:cNvPr>
            <p:cNvSpPr/>
            <p:nvPr/>
          </p:nvSpPr>
          <p:spPr>
            <a:xfrm>
              <a:off x="5693319" y="4827878"/>
              <a:ext cx="1389014" cy="1412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BCEF6CA0-AD23-457E-B1B6-83B9CD388632}"/>
                </a:ext>
              </a:extLst>
            </p:cNvPr>
            <p:cNvSpPr/>
            <p:nvPr/>
          </p:nvSpPr>
          <p:spPr>
            <a:xfrm rot="2687881">
              <a:off x="4892810" y="5180466"/>
              <a:ext cx="862754" cy="998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07366024-7A73-479B-A4C6-8CBD1D67E330}"/>
                </a:ext>
              </a:extLst>
            </p:cNvPr>
            <p:cNvSpPr/>
            <p:nvPr/>
          </p:nvSpPr>
          <p:spPr>
            <a:xfrm rot="2687881">
              <a:off x="6811158" y="5255789"/>
              <a:ext cx="1237491" cy="72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F53D9F48-8488-4F93-AA0B-14E0B14C918D}"/>
                </a:ext>
              </a:extLst>
            </p:cNvPr>
            <p:cNvSpPr/>
            <p:nvPr/>
          </p:nvSpPr>
          <p:spPr>
            <a:xfrm rot="5400000">
              <a:off x="5389952" y="4802971"/>
              <a:ext cx="600891" cy="7851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6" name="図 45" descr="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4FB5F714-6E3F-4F3B-AE0C-8367830F2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8" r="29142" b="17143"/>
            <a:stretch/>
          </p:blipFill>
          <p:spPr>
            <a:xfrm>
              <a:off x="4349930" y="-195943"/>
              <a:ext cx="4535697" cy="6710978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387A72BB-76B8-493B-B5BE-D6C75441C0FC}"/>
              </a:ext>
            </a:extLst>
          </p:cNvPr>
          <p:cNvGrpSpPr/>
          <p:nvPr/>
        </p:nvGrpSpPr>
        <p:grpSpPr>
          <a:xfrm>
            <a:off x="729003" y="4697849"/>
            <a:ext cx="1190857" cy="1517662"/>
            <a:chOff x="2806338" y="0"/>
            <a:chExt cx="5148942" cy="6514276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22259ACE-765F-4150-82C4-24597A25E41F}"/>
                </a:ext>
              </a:extLst>
            </p:cNvPr>
            <p:cNvSpPr/>
            <p:nvPr/>
          </p:nvSpPr>
          <p:spPr>
            <a:xfrm rot="20739180">
              <a:off x="4318659" y="1817964"/>
              <a:ext cx="1842655" cy="2597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50AA1FD-C626-44E4-B5B0-2F2C2BF0A9EF}"/>
                </a:ext>
              </a:extLst>
            </p:cNvPr>
            <p:cNvSpPr/>
            <p:nvPr/>
          </p:nvSpPr>
          <p:spPr>
            <a:xfrm>
              <a:off x="4922182" y="4976950"/>
              <a:ext cx="1173818" cy="12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D43317B8-DCAF-4758-8017-3825CCB681D4}"/>
                </a:ext>
              </a:extLst>
            </p:cNvPr>
            <p:cNvSpPr/>
            <p:nvPr/>
          </p:nvSpPr>
          <p:spPr>
            <a:xfrm>
              <a:off x="5867467" y="5342709"/>
              <a:ext cx="1173818" cy="513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2" name="図 5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58EB3FA-08C4-42A6-BA4B-B77F390AF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4" r="27357" b="19571"/>
            <a:stretch/>
          </p:blipFill>
          <p:spPr>
            <a:xfrm>
              <a:off x="2806338" y="0"/>
              <a:ext cx="5148942" cy="6514276"/>
            </a:xfrm>
            <a:prstGeom prst="rect">
              <a:avLst/>
            </a:prstGeom>
          </p:spPr>
        </p:pic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0E2132C-AE27-4F06-BB39-B63BF3D5AC20}"/>
              </a:ext>
            </a:extLst>
          </p:cNvPr>
          <p:cNvGrpSpPr/>
          <p:nvPr/>
        </p:nvGrpSpPr>
        <p:grpSpPr>
          <a:xfrm>
            <a:off x="627574" y="534809"/>
            <a:ext cx="1287516" cy="1666295"/>
            <a:chOff x="2841171" y="0"/>
            <a:chExt cx="5391924" cy="6710978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81F2E2B7-0094-4292-BA5C-3F791D266108}"/>
                </a:ext>
              </a:extLst>
            </p:cNvPr>
            <p:cNvSpPr/>
            <p:nvPr/>
          </p:nvSpPr>
          <p:spPr>
            <a:xfrm>
              <a:off x="4547787" y="2183724"/>
              <a:ext cx="1944454" cy="1473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63E2351-4914-4483-8EF1-11B929744B24}"/>
                </a:ext>
              </a:extLst>
            </p:cNvPr>
            <p:cNvSpPr/>
            <p:nvPr/>
          </p:nvSpPr>
          <p:spPr>
            <a:xfrm>
              <a:off x="5026759" y="4127864"/>
              <a:ext cx="1465482" cy="2333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00381D62-0B9F-4A3F-8AC8-314A8AA2BE6C}"/>
                </a:ext>
              </a:extLst>
            </p:cNvPr>
            <p:cNvSpPr/>
            <p:nvPr/>
          </p:nvSpPr>
          <p:spPr>
            <a:xfrm>
              <a:off x="6237251" y="5841322"/>
              <a:ext cx="973446" cy="620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FA504E9B-5E17-4F01-88FA-F6148F580E87}"/>
                </a:ext>
              </a:extLst>
            </p:cNvPr>
            <p:cNvSpPr/>
            <p:nvPr/>
          </p:nvSpPr>
          <p:spPr>
            <a:xfrm rot="20191177">
              <a:off x="6081356" y="4382215"/>
              <a:ext cx="813574" cy="1762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5A253784-26EB-4392-A148-4E95324F7CA1}"/>
                </a:ext>
              </a:extLst>
            </p:cNvPr>
            <p:cNvSpPr/>
            <p:nvPr/>
          </p:nvSpPr>
          <p:spPr>
            <a:xfrm rot="3201683">
              <a:off x="3833453" y="4990733"/>
              <a:ext cx="1972185" cy="1066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2" name="図 6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8BA5FC2-7796-44AD-8EF9-371E410AC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9" r="29572" b="17143"/>
            <a:stretch/>
          </p:blipFill>
          <p:spPr>
            <a:xfrm>
              <a:off x="2841171" y="0"/>
              <a:ext cx="5391924" cy="6710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6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47EDECC-C5D8-4314-A6CA-FF3D5D6C47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8" t="5242" r="30097" b="19612"/>
          <a:stretch/>
        </p:blipFill>
        <p:spPr>
          <a:xfrm>
            <a:off x="298152" y="2086722"/>
            <a:ext cx="2309965" cy="2684555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BE71A86-2845-4CAF-93AD-9F4D2CBF6C70}"/>
              </a:ext>
            </a:extLst>
          </p:cNvPr>
          <p:cNvGrpSpPr/>
          <p:nvPr/>
        </p:nvGrpSpPr>
        <p:grpSpPr>
          <a:xfrm>
            <a:off x="3870552" y="1910368"/>
            <a:ext cx="3183833" cy="2859351"/>
            <a:chOff x="7498582" y="5288720"/>
            <a:chExt cx="1358500" cy="1249713"/>
          </a:xfrm>
        </p:grpSpPr>
        <p:pic>
          <p:nvPicPr>
            <p:cNvPr id="6" name="Picture 2" descr="無料イラスト] シンプルな家 - パブリックドメインQ：著作権フリー画像 ...">
              <a:extLst>
                <a:ext uri="{FF2B5EF4-FFF2-40B4-BE49-F238E27FC236}">
                  <a16:creationId xmlns:a16="http://schemas.microsoft.com/office/drawing/2014/main" id="{D33CC237-2052-450C-89E8-5AD3B5B06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582" y="5288720"/>
              <a:ext cx="1358500" cy="124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614A66A-53D2-4EA7-B71C-5E9FB930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5" t="6953" r="26786" b="9190"/>
            <a:stretch/>
          </p:blipFill>
          <p:spPr bwMode="auto">
            <a:xfrm>
              <a:off x="7896636" y="5562958"/>
              <a:ext cx="544807" cy="950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FB520115-2258-4E2C-9985-75F2B5909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91" y="2352907"/>
            <a:ext cx="3446557" cy="2152183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8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49</Words>
  <Application>Microsoft Office PowerPoint</Application>
  <PresentationFormat>ワイド画面</PresentationFormat>
  <Paragraphs>27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ＭＳ Ｐゴシック</vt:lpstr>
      <vt:lpstr>UD Digi Kyokasho NK-R</vt:lpstr>
      <vt:lpstr>UD Digi Kyokasho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心 加藤</dc:creator>
  <cp:lastModifiedBy>向山 洋一</cp:lastModifiedBy>
  <cp:revision>90</cp:revision>
  <dcterms:created xsi:type="dcterms:W3CDTF">2020-08-25T13:45:46Z</dcterms:created>
  <dcterms:modified xsi:type="dcterms:W3CDTF">2023-04-27T04:45:52Z</dcterms:modified>
</cp:coreProperties>
</file>