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1" r:id="rId1"/>
    <p:sldMasterId id="2147483746" r:id="rId2"/>
  </p:sldMasterIdLst>
  <p:notesMasterIdLst>
    <p:notesMasterId r:id="rId10"/>
  </p:notesMasterIdLst>
  <p:sldIdLst>
    <p:sldId id="3591" r:id="rId3"/>
    <p:sldId id="3576" r:id="rId4"/>
    <p:sldId id="3589" r:id="rId5"/>
    <p:sldId id="3592" r:id="rId6"/>
    <p:sldId id="3593" r:id="rId7"/>
    <p:sldId id="3582" r:id="rId8"/>
    <p:sldId id="35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80" autoAdjust="0"/>
    <p:restoredTop sz="92804"/>
  </p:normalViewPr>
  <p:slideViewPr>
    <p:cSldViewPr snapToGrid="0">
      <p:cViewPr varScale="1">
        <p:scale>
          <a:sx n="63" d="100"/>
          <a:sy n="63" d="100"/>
        </p:scale>
        <p:origin x="192" y="6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8EFDE1-34B0-1241-AF61-21A3FF3D7EE9}" type="datetimeFigureOut">
              <a:rPr kumimoji="1" lang="ja-JP" altLang="en-US" smtClean="0"/>
              <a:t>2023/9/6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70AB3F-7F8C-7B48-ABC3-9F0E3A7E3F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762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70AB3F-7F8C-7B48-ABC3-9F0E3A7E3F6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82495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C274B4-DA35-DE4D-9FC0-7BE1D949090C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34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87606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C274B4-DA35-DE4D-9FC0-7BE1D949090C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34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31763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C274B4-DA35-DE4D-9FC0-7BE1D949090C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34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60851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C274B4-DA35-DE4D-9FC0-7BE1D949090C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34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9582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BA9A88-DEF6-C44F-8CFD-638DDD0CA8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A99AF75-D499-446D-64DB-B163CEA4C3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36E9069-AA9B-641B-EF27-5DFB6F308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7D42E-3C2A-274B-B8D9-3BBEA1AA7234}" type="datetimeFigureOut">
              <a:rPr kumimoji="1" lang="ja-JP" altLang="en-US" smtClean="0"/>
              <a:t>2023/9/6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00F5E52-0955-E278-2E33-1DFAB0599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530B2A-3B1D-70A4-EB78-2D7B1C6C1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79AC1-B8CB-0146-86A1-2D186A31A4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6807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6FF97E-F346-F32C-F91E-AB7C1A863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94D6060-7281-683B-E8CC-8873022460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376CA35-5EEB-3676-7844-C62FFDA94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7D42E-3C2A-274B-B8D9-3BBEA1AA7234}" type="datetimeFigureOut">
              <a:rPr kumimoji="1" lang="ja-JP" altLang="en-US" smtClean="0"/>
              <a:t>2023/9/6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9D481EB-5775-E879-6C47-9A64B9C23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D9B473A-2E4B-E8EF-127C-2ACD931DC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79AC1-B8CB-0146-86A1-2D186A31A4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826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03B3AA1-605F-36D9-EF0E-F80A7190E3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F682833-F94F-B54C-D806-2B25837A80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35E1F9D-4255-E0AA-1276-2DDEBB749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7D42E-3C2A-274B-B8D9-3BBEA1AA7234}" type="datetimeFigureOut">
              <a:rPr kumimoji="1" lang="ja-JP" altLang="en-US" smtClean="0"/>
              <a:t>2023/9/6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B1AE069-094F-EFFA-503F-1C7C918F8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AA79F1-5BF9-B7C6-767A-3FF19464B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79AC1-B8CB-0146-86A1-2D186A31A4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9950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 &amp; 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56" name="本文レベル1…"/>
          <p:cNvSpPr txBox="1">
            <a:spLocks noGrp="1"/>
          </p:cNvSpPr>
          <p:nvPr>
            <p:ph type="body" idx="1"/>
          </p:nvPr>
        </p:nvSpPr>
        <p:spPr>
          <a:xfrm>
            <a:off x="738188" y="1946672"/>
            <a:ext cx="10715625" cy="4018359"/>
          </a:xfrm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57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>
                <a:effectLst/>
              </a:defRPr>
            </a:pPr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4890607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50D3DC-930A-9341-98D4-113313E53E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79B0704-984C-0546-927E-251B4B62D4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90CB294-9846-E648-9711-6D7AEED22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D4022-41A6-4845-B65F-D0CEA4FEA832}" type="datetimeFigureOut">
              <a:rPr kumimoji="1" lang="ja-JP" altLang="en-US" smtClean="0"/>
              <a:t>2023/9/6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725109-33CB-414F-9FE5-E6F0D00FD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4A3B85A-99B9-F14E-AADB-1816E3C42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8AB6-B06E-A94D-AF1C-03B2DFF52E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01643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7CBB33-E69B-A04E-A555-E52CCD9C6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2A3E135-EA13-6342-83CF-2884CFC376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2619870-43C0-CD4E-AF00-828D58B67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D4022-41A6-4845-B65F-D0CEA4FEA832}" type="datetimeFigureOut">
              <a:rPr kumimoji="1" lang="ja-JP" altLang="en-US" smtClean="0"/>
              <a:t>2023/9/6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8FCC224-B64F-8646-BF9C-4573870A5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DCC1340-A561-B044-B76F-92299911D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8AB6-B06E-A94D-AF1C-03B2DFF52E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65112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38EBBA-74B1-4344-AA98-54CBAC753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3B17758-F650-6848-A1F5-9C4E78C48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79E7EA7-8B06-764E-B3BC-2C0A2C031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D4022-41A6-4845-B65F-D0CEA4FEA832}" type="datetimeFigureOut">
              <a:rPr kumimoji="1" lang="ja-JP" altLang="en-US" smtClean="0"/>
              <a:t>2023/9/6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8A0ABD-9DC0-BF48-A2B2-11E25A194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297C5F4-5394-F340-9AA5-D17B3F1B2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8AB6-B06E-A94D-AF1C-03B2DFF52E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72542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1523EB-20F0-6043-B4B4-31FB4AE0A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DDADD6D-810A-D944-99C6-4F651D9622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CE7D1F0-CB02-E649-9D78-8D13247CE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5CEE892-FFDF-8B4E-9EBA-0A3A6F440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D4022-41A6-4845-B65F-D0CEA4FEA832}" type="datetimeFigureOut">
              <a:rPr kumimoji="1" lang="ja-JP" altLang="en-US" smtClean="0"/>
              <a:t>2023/9/6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0C3CE5A-5142-B04E-9F7B-00784515B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231989B-EB90-6B48-A887-4CE9E8B90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8AB6-B06E-A94D-AF1C-03B2DFF52E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62783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72AD9A-BCDB-9942-9D37-C4D9AAB32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ADE8B02-AFEC-204E-882A-04F0601FB0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844CE59-544F-2740-B6F9-2E1B6400C5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0962BFC-54D3-6D44-B114-EE88FE2B07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73FBCE7-24BD-9D4C-A7A5-C292B7D667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3A51381-FAE0-A048-8181-0266FACEA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D4022-41A6-4845-B65F-D0CEA4FEA832}" type="datetimeFigureOut">
              <a:rPr kumimoji="1" lang="ja-JP" altLang="en-US" smtClean="0"/>
              <a:t>2023/9/6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E82E832-1516-D940-8D69-0C1ED3988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867D3FF-EDA6-C94E-BB63-C7639077A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8AB6-B06E-A94D-AF1C-03B2DFF52E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27702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4E105E-9102-AB4F-8F8A-866CF3DDB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9B704AF-D41B-BA49-802F-E98DD241C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D4022-41A6-4845-B65F-D0CEA4FEA832}" type="datetimeFigureOut">
              <a:rPr kumimoji="1" lang="ja-JP" altLang="en-US" smtClean="0"/>
              <a:t>2023/9/6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3495344-D239-C14A-BEA0-D2B5BC718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B8B73CA-E3D7-E345-8C37-0DD0C4082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8AB6-B06E-A94D-AF1C-03B2DFF52E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982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3FB18F8-B29F-9D48-B4D5-85787459E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D4022-41A6-4845-B65F-D0CEA4FEA832}" type="datetimeFigureOut">
              <a:rPr kumimoji="1" lang="ja-JP" altLang="en-US" smtClean="0"/>
              <a:t>2023/9/6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15CFF8D-7D8A-764D-82D1-F36C3EC2E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F2D1E96-FF81-5740-9704-0FCF37EB6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8AB6-B06E-A94D-AF1C-03B2DFF52E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568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FDAC5B-4951-92D7-94F6-C35D489E7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DB5EEC2-F9B8-C501-4C85-055878EAF2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7DD3666-4160-18E8-DAEC-778804946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7D42E-3C2A-274B-B8D9-3BBEA1AA7234}" type="datetimeFigureOut">
              <a:rPr kumimoji="1" lang="ja-JP" altLang="en-US" smtClean="0"/>
              <a:t>2023/9/6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7EC4975-A0E2-54E2-AF51-A1C34A542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83FA685-C069-25D6-629E-CE672C183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79AC1-B8CB-0146-86A1-2D186A31A4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33003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E66220-22F3-F048-9BA5-04DD6F85E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9F4B091-9871-F448-BCA7-8304C476E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C98A696-6A0D-A841-BC12-D8A1FC5B5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20D0D0E-2216-7445-867E-EE6CAE5AF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D4022-41A6-4845-B65F-D0CEA4FEA832}" type="datetimeFigureOut">
              <a:rPr kumimoji="1" lang="ja-JP" altLang="en-US" smtClean="0"/>
              <a:t>2023/9/6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E5B44D0-4BF5-3241-AA86-6E6A3CC80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DFDF06E-75B9-A446-B46D-42E2E64BB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8AB6-B06E-A94D-AF1C-03B2DFF52E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20678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7935C3-7A40-0A47-9618-68A28A5A8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DF25032-2CA6-724A-AC80-7B8AC09612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CE528C9-0C14-004A-B6E6-E94A46DFBD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1BF3DAC-1928-6A45-A0AD-5A8568910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D4022-41A6-4845-B65F-D0CEA4FEA832}" type="datetimeFigureOut">
              <a:rPr kumimoji="1" lang="ja-JP" altLang="en-US" smtClean="0"/>
              <a:t>2023/9/6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566E906-4165-A54F-AAAF-B47B71D2B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15DA567-18B4-F149-9374-A3166665F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8AB6-B06E-A94D-AF1C-03B2DFF52E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79418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F38D0D-FC58-A544-86C3-5E7203E87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1152EC1-17F6-ED4D-BB70-31520F0503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B819860-C78B-B344-B831-C44F5FCDA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D4022-41A6-4845-B65F-D0CEA4FEA832}" type="datetimeFigureOut">
              <a:rPr kumimoji="1" lang="ja-JP" altLang="en-US" smtClean="0"/>
              <a:t>2023/9/6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FA169FF-6B52-9D4B-8A93-6B25B54BD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1041096-7DB5-F546-94D4-020334A12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8AB6-B06E-A94D-AF1C-03B2DFF52E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80955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55602C2-257E-B044-950A-3B9E831D60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0F502AD-3627-9A4B-99E2-BE0AA1EAC7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241726-D231-C54F-ACFC-03E72AD54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D4022-41A6-4845-B65F-D0CEA4FEA832}" type="datetimeFigureOut">
              <a:rPr kumimoji="1" lang="ja-JP" altLang="en-US" smtClean="0"/>
              <a:t>2023/9/6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AE9DD8-D641-7242-B720-CF47BD985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6D2BCCD-5FAC-914C-9D9E-767D77F4C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8AB6-B06E-A94D-AF1C-03B2DFF52E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75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1A892B6-ABB6-1CC7-045D-B11E8ECFE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9281DCD-02D0-6982-4C6E-839F431908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72744B5-7D79-F5DA-8803-BB1451E3A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7D42E-3C2A-274B-B8D9-3BBEA1AA7234}" type="datetimeFigureOut">
              <a:rPr kumimoji="1" lang="ja-JP" altLang="en-US" smtClean="0"/>
              <a:t>2023/9/6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4E5FE8E-8151-1938-B521-CC5656A78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2815AA0-5289-3E83-A701-B06FF8C5F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79AC1-B8CB-0146-86A1-2D186A31A4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9890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746807-12C3-4CE2-923D-8BAE74DB3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3F5A9D0-F844-ECE8-08F2-4EDBCDB2A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CEE1AED-E8DD-B4BF-D3FE-9131EB4561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7EEC1E8-C32B-19B5-F0D8-E76055189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7D42E-3C2A-274B-B8D9-3BBEA1AA7234}" type="datetimeFigureOut">
              <a:rPr kumimoji="1" lang="ja-JP" altLang="en-US" smtClean="0"/>
              <a:t>2023/9/6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4A6C7D5-7919-4A8F-449A-1F7D0D533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F87F079-ABD8-69E8-5020-9E4106D55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79AC1-B8CB-0146-86A1-2D186A31A4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4655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35C779-1BCB-A108-1101-EDBFD5487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8C41B9C-13AC-2054-57EE-9FC420EE25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F29B8B9-2C6D-F49F-3BA2-F0A0EDB33B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1541CB0-E4F8-6541-C657-A5560B151F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45B267B-FDF0-BCE8-7B7C-A13575C09B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EE20DF5-D88B-8CC4-8970-694CFC7B4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7D42E-3C2A-274B-B8D9-3BBEA1AA7234}" type="datetimeFigureOut">
              <a:rPr kumimoji="1" lang="ja-JP" altLang="en-US" smtClean="0"/>
              <a:t>2023/9/6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FBB209B-B78F-4AAC-95D9-2EA35B386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CFA62B9-26A4-8DB8-AC3F-B5C4A7B51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79AC1-B8CB-0146-86A1-2D186A31A4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3100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3AC35F-A022-33BE-3392-EC16AF1B2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C5E2160-642F-85A5-E7E8-F1FBFBA01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7D42E-3C2A-274B-B8D9-3BBEA1AA7234}" type="datetimeFigureOut">
              <a:rPr kumimoji="1" lang="ja-JP" altLang="en-US" smtClean="0"/>
              <a:t>2023/9/6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16AE242-908E-4BC3-7531-1EE26AF69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5E59FE9-86F8-49E1-1316-750A975A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79AC1-B8CB-0146-86A1-2D186A31A4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312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DE15C61-9C45-1271-CA36-3659D5E86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7D42E-3C2A-274B-B8D9-3BBEA1AA7234}" type="datetimeFigureOut">
              <a:rPr kumimoji="1" lang="ja-JP" altLang="en-US" smtClean="0"/>
              <a:t>2023/9/6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79F4857-D65D-673F-0B52-483FADF32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986BA3E-C7A5-7E61-7A9D-9B209DF0F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79AC1-B8CB-0146-86A1-2D186A31A4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0460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69CA81-C58A-8A0D-CB24-B1890BD3A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F2A7FE-634C-B310-5E98-F8F36B8DAC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77B5B1C-6181-6658-B0EF-B9BADF2FE3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435D85-7183-1D71-66DB-5AF138CC8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7D42E-3C2A-274B-B8D9-3BBEA1AA7234}" type="datetimeFigureOut">
              <a:rPr kumimoji="1" lang="ja-JP" altLang="en-US" smtClean="0"/>
              <a:t>2023/9/6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D83F5C9-4BBC-D18D-EDFA-97D0BE3D3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0DF2BD2-B7B1-8893-7D51-46916A0C6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79AC1-B8CB-0146-86A1-2D186A31A4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2436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AE4E0C-D417-D66D-4462-946E06700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9791CE5-043F-C875-99AA-1D9CA8489D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932695-B95E-6F6A-CA1C-D4DA5BCC77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57E49DE-FAE4-9045-1BE0-2CB8117B1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7D42E-3C2A-274B-B8D9-3BBEA1AA7234}" type="datetimeFigureOut">
              <a:rPr kumimoji="1" lang="ja-JP" altLang="en-US" smtClean="0"/>
              <a:t>2023/9/6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B74D38B-5E86-CC61-D914-E3E80EC6B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6D69312-FAA3-09E7-C61C-6F9F6FEFF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79AC1-B8CB-0146-86A1-2D186A31A4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8776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8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5FC7D11-8AF4-3D85-5B03-4C099CFAF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49A7CE0-FE77-E6AE-75AE-A1F994A291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4CAAA29-6546-DFC9-B3FC-A76A675F13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7D42E-3C2A-274B-B8D9-3BBEA1AA7234}" type="datetimeFigureOut">
              <a:rPr kumimoji="1" lang="ja-JP" altLang="en-US" smtClean="0"/>
              <a:t>2023/9/6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70084F5-10A5-6430-2B57-FAB10B3FAC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F35B9E7-8192-9C3A-F02C-C1E4507CA1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79AC1-B8CB-0146-86A1-2D186A31A4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1569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F86808E-62AD-844F-BB7A-5BD86C6824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279B356-7021-1548-9FD1-9A89F8E4FF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EA27822-8AD5-C24C-B90C-E1009B1B5E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D4022-41A6-4845-B65F-D0CEA4FEA832}" type="datetimeFigureOut">
              <a:rPr kumimoji="1" lang="ja-JP" altLang="en-US" smtClean="0"/>
              <a:t>2023/9/6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8E1BDC3-67CD-7243-8206-123FC90671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C2F836F-9AD3-4D4E-9AD3-F7BB992AC4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78AB6-B06E-A94D-AF1C-03B2DFF52E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2623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OSS授業技量検定 B表検定…">
            <a:extLst>
              <a:ext uri="{FF2B5EF4-FFF2-40B4-BE49-F238E27FC236}">
                <a16:creationId xmlns:a16="http://schemas.microsoft.com/office/drawing/2014/main" id="{A0DFD67B-6245-570F-53D1-552C4011D946}"/>
              </a:ext>
            </a:extLst>
          </p:cNvPr>
          <p:cNvSpPr/>
          <p:nvPr/>
        </p:nvSpPr>
        <p:spPr>
          <a:xfrm>
            <a:off x="304986" y="317653"/>
            <a:ext cx="8016008" cy="758101"/>
          </a:xfrm>
          <a:prstGeom prst="roundRect">
            <a:avLst>
              <a:gd name="adj" fmla="val 5024"/>
            </a:avLst>
          </a:prstGeom>
          <a:solidFill>
            <a:schemeClr val="bg1"/>
          </a:solidFill>
          <a:ln w="63500">
            <a:solidFill>
              <a:schemeClr val="tx1">
                <a:alpha val="88000"/>
              </a:schemeClr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 algn="ctr">
              <a:defRPr sz="1500">
                <a:solidFill>
                  <a:srgbClr val="000000"/>
                </a:solidFill>
                <a:effectLst/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r>
              <a:rPr kumimoji="1" lang="ja-JP" altLang="en-US" sz="48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文章を読むための必須の条件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54E92A1-E2AA-61EC-6419-5C06DDB94B2C}"/>
              </a:ext>
            </a:extLst>
          </p:cNvPr>
          <p:cNvSpPr txBox="1"/>
          <p:nvPr/>
        </p:nvSpPr>
        <p:spPr>
          <a:xfrm>
            <a:off x="1799928" y="4156249"/>
            <a:ext cx="8887737" cy="1569660"/>
          </a:xfrm>
          <a:prstGeom prst="rect">
            <a:avLst/>
          </a:prstGeom>
          <a:solidFill>
            <a:schemeClr val="bg1">
              <a:alpha val="79076"/>
            </a:schemeClr>
          </a:solidFill>
          <a:ln w="76200" cap="rnd" cmpd="sng">
            <a:noFill/>
            <a:round/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6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glow rad="63500">
                    <a:srgbClr val="ED7D31">
                      <a:satMod val="175000"/>
                      <a:alpha val="40000"/>
                    </a:srgbClr>
                  </a:glow>
                </a:effectLst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英文読解スキル</a:t>
            </a:r>
          </a:p>
        </p:txBody>
      </p:sp>
      <p:pic>
        <p:nvPicPr>
          <p:cNvPr id="2" name="Picture 2" descr="椿原流 図解で早わかり国語授業①：説明文読解の授業 | 椿原 正和 |本 | 通販 | Amazon">
            <a:extLst>
              <a:ext uri="{FF2B5EF4-FFF2-40B4-BE49-F238E27FC236}">
                <a16:creationId xmlns:a16="http://schemas.microsoft.com/office/drawing/2014/main" id="{81A1B0F3-B468-B671-1260-88C9165E65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8912" y="1197843"/>
            <a:ext cx="1640385" cy="2326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AF33A17-8F63-53D7-0249-A70601EDF718}"/>
              </a:ext>
            </a:extLst>
          </p:cNvPr>
          <p:cNvGrpSpPr/>
          <p:nvPr/>
        </p:nvGrpSpPr>
        <p:grpSpPr>
          <a:xfrm>
            <a:off x="304986" y="1197843"/>
            <a:ext cx="2236510" cy="2625103"/>
            <a:chOff x="2259512" y="1433737"/>
            <a:chExt cx="2236510" cy="2625103"/>
          </a:xfrm>
        </p:grpSpPr>
        <p:pic>
          <p:nvPicPr>
            <p:cNvPr id="8" name="図 7">
              <a:extLst>
                <a:ext uri="{FF2B5EF4-FFF2-40B4-BE49-F238E27FC236}">
                  <a16:creationId xmlns:a16="http://schemas.microsoft.com/office/drawing/2014/main" id="{FFB68E53-70E9-A27E-5B88-B635428ECE9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278987" y="1433737"/>
              <a:ext cx="2110931" cy="1998436"/>
            </a:xfrm>
            <a:prstGeom prst="rect">
              <a:avLst/>
            </a:prstGeom>
          </p:spPr>
        </p:pic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0CF95E3C-E900-17B3-2337-1366E30F153F}"/>
                </a:ext>
              </a:extLst>
            </p:cNvPr>
            <p:cNvSpPr txBox="1"/>
            <p:nvPr/>
          </p:nvSpPr>
          <p:spPr>
            <a:xfrm>
              <a:off x="2259512" y="3474065"/>
              <a:ext cx="223651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3200">
                  <a:latin typeface="UD Digi Kyokasho NK-R" panose="02020400000000000000" pitchFamily="18" charset="-128"/>
                  <a:ea typeface="UD Digi Kyokasho NK-R" panose="02020400000000000000" pitchFamily="18" charset="-128"/>
                </a:rPr>
                <a:t>椿原正和氏</a:t>
              </a:r>
            </a:p>
          </p:txBody>
        </p:sp>
      </p:grpSp>
      <p:sp>
        <p:nvSpPr>
          <p:cNvPr id="11" name="角丸四角形吹き出し 10">
            <a:extLst>
              <a:ext uri="{FF2B5EF4-FFF2-40B4-BE49-F238E27FC236}">
                <a16:creationId xmlns:a16="http://schemas.microsoft.com/office/drawing/2014/main" id="{FDB752F4-D9C1-D772-0C33-2849F9782FD5}"/>
              </a:ext>
            </a:extLst>
          </p:cNvPr>
          <p:cNvSpPr/>
          <p:nvPr/>
        </p:nvSpPr>
        <p:spPr>
          <a:xfrm>
            <a:off x="4272234" y="1197843"/>
            <a:ext cx="7580942" cy="2326482"/>
          </a:xfrm>
          <a:prstGeom prst="wedgeRoundRectCallout">
            <a:avLst>
              <a:gd name="adj1" fmla="val -53911"/>
              <a:gd name="adj2" fmla="val -39918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4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限られた</a:t>
            </a:r>
            <a:r>
              <a:rPr kumimoji="1" lang="ja-JP" altLang="en-US" sz="4400">
                <a:solidFill>
                  <a:srgbClr val="FF0000"/>
                </a:solidFill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時間内</a:t>
            </a:r>
            <a:r>
              <a:rPr kumimoji="1" lang="ja-JP" altLang="en-US" sz="44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で</a:t>
            </a:r>
            <a:endParaRPr kumimoji="1" lang="en-US" altLang="ja-JP" sz="4400" dirty="0">
              <a:latin typeface="UD Digi Kyokasho NK-R" panose="02020400000000000000" pitchFamily="18" charset="-128"/>
              <a:ea typeface="UD Digi Kyokasho NK-R" panose="02020400000000000000" pitchFamily="18" charset="-128"/>
            </a:endParaRPr>
          </a:p>
          <a:p>
            <a:pPr algn="ctr"/>
            <a:r>
              <a:rPr kumimoji="1" lang="ja-JP" altLang="en-US" sz="44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内容を</a:t>
            </a:r>
            <a:r>
              <a:rPr kumimoji="1" lang="ja-JP" altLang="en-US" sz="4400">
                <a:solidFill>
                  <a:srgbClr val="FF0000"/>
                </a:solidFill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的確に</a:t>
            </a:r>
            <a:r>
              <a:rPr kumimoji="1" lang="ja-JP" altLang="en-US" sz="44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理解し、</a:t>
            </a:r>
            <a:endParaRPr kumimoji="1" lang="en-US" altLang="ja-JP" sz="4400" dirty="0">
              <a:latin typeface="UD Digi Kyokasho NK-R" panose="02020400000000000000" pitchFamily="18" charset="-128"/>
              <a:ea typeface="UD Digi Kyokasho NK-R" panose="02020400000000000000" pitchFamily="18" charset="-128"/>
            </a:endParaRPr>
          </a:p>
          <a:p>
            <a:pPr algn="ctr"/>
            <a:r>
              <a:rPr kumimoji="1" lang="ja-JP" altLang="en-US" sz="44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自分の考えを持って表現する。</a:t>
            </a:r>
          </a:p>
        </p:txBody>
      </p:sp>
    </p:spTree>
    <p:extLst>
      <p:ext uri="{BB962C8B-B14F-4D97-AF65-F5344CB8AC3E}">
        <p14:creationId xmlns:p14="http://schemas.microsoft.com/office/powerpoint/2010/main" val="180257011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9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吹き出し: 角を丸めた四角形 20">
            <a:extLst>
              <a:ext uri="{FF2B5EF4-FFF2-40B4-BE49-F238E27FC236}">
                <a16:creationId xmlns:a16="http://schemas.microsoft.com/office/drawing/2014/main" id="{6A28C6BC-ACE3-5F4F-9FC3-F7B6F91A4702}"/>
              </a:ext>
            </a:extLst>
          </p:cNvPr>
          <p:cNvSpPr/>
          <p:nvPr/>
        </p:nvSpPr>
        <p:spPr>
          <a:xfrm>
            <a:off x="1024915" y="514847"/>
            <a:ext cx="9958257" cy="6343153"/>
          </a:xfrm>
          <a:prstGeom prst="wedgeRoundRectCallout">
            <a:avLst>
              <a:gd name="adj1" fmla="val 49593"/>
              <a:gd name="adj2" fmla="val -53848"/>
              <a:gd name="adj3" fmla="val 16667"/>
            </a:avLst>
          </a:prstGeom>
          <a:solidFill>
            <a:schemeClr val="bg1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34" charset="-128"/>
              <a:cs typeface="+mn-cs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D4B68051-ED2A-EA4D-8A8F-B7FBABB794A7}"/>
              </a:ext>
            </a:extLst>
          </p:cNvPr>
          <p:cNvSpPr/>
          <p:nvPr/>
        </p:nvSpPr>
        <p:spPr>
          <a:xfrm>
            <a:off x="10992558" y="46506"/>
            <a:ext cx="1186592" cy="1062933"/>
          </a:xfrm>
          <a:prstGeom prst="rect">
            <a:avLst/>
          </a:prstGeom>
          <a:solidFill>
            <a:schemeClr val="bg1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34" charset="-128"/>
              <a:cs typeface="+mn-cs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398A606-A279-91F8-293E-F39C66B604B5}"/>
              </a:ext>
            </a:extLst>
          </p:cNvPr>
          <p:cNvSpPr txBox="1"/>
          <p:nvPr/>
        </p:nvSpPr>
        <p:spPr>
          <a:xfrm>
            <a:off x="1430628" y="1356388"/>
            <a:ext cx="61591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rPr>
              <a:t>I   like   </a:t>
            </a:r>
            <a:r>
              <a:rPr kumimoji="0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rPr>
              <a:t>comic  books</a:t>
            </a: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rPr>
              <a:t>. </a:t>
            </a:r>
            <a:endParaRPr kumimoji="1" lang="ja-JP" altLang="en-US" sz="4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Digi Kyokasho NK-R" panose="02020400000000000000" pitchFamily="18" charset="-128"/>
              <a:ea typeface="UD Digi Kyokasho NK-R" panose="02020400000000000000" pitchFamily="18" charset="-128"/>
              <a:cs typeface="+mn-cs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4CABFA7-F70F-703D-A66E-5235FE4E282B}"/>
              </a:ext>
            </a:extLst>
          </p:cNvPr>
          <p:cNvSpPr txBox="1"/>
          <p:nvPr/>
        </p:nvSpPr>
        <p:spPr>
          <a:xfrm>
            <a:off x="1430628" y="2352875"/>
            <a:ext cx="6583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rPr>
              <a:t>I   like   SPY FAMILY.  </a:t>
            </a:r>
            <a:endParaRPr kumimoji="1" lang="ja-JP" altLang="en-US" sz="4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Digi Kyokasho NK-R" panose="02020400000000000000" pitchFamily="18" charset="-128"/>
              <a:ea typeface="UD Digi Kyokasho NK-R" panose="02020400000000000000" pitchFamily="18" charset="-128"/>
              <a:cs typeface="+mn-cs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32DD867-E671-5E16-2E82-0509A8618EEE}"/>
              </a:ext>
            </a:extLst>
          </p:cNvPr>
          <p:cNvSpPr txBox="1"/>
          <p:nvPr/>
        </p:nvSpPr>
        <p:spPr>
          <a:xfrm>
            <a:off x="1396649" y="3349362"/>
            <a:ext cx="46993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rPr>
              <a:t>So   I   can   draw  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150B69B-BCDC-C6BB-EB78-AEEE98BE0E7B}"/>
              </a:ext>
            </a:extLst>
          </p:cNvPr>
          <p:cNvSpPr txBox="1"/>
          <p:nvPr/>
        </p:nvSpPr>
        <p:spPr>
          <a:xfrm>
            <a:off x="1208828" y="5114265"/>
            <a:ext cx="89258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rPr>
              <a:t> But   I   am   not   in  the  art  club.</a:t>
            </a:r>
            <a:endParaRPr kumimoji="1" lang="ja-JP" altLang="en-US" sz="4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Digi Kyokasho NK-R" panose="02020400000000000000" pitchFamily="18" charset="-128"/>
              <a:ea typeface="UD Digi Kyokasho NK-R" panose="02020400000000000000" pitchFamily="18" charset="-128"/>
              <a:cs typeface="+mn-cs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D5FBECBB-AE9D-0B2A-9C89-C5741146D457}"/>
              </a:ext>
            </a:extLst>
          </p:cNvPr>
          <p:cNvSpPr txBox="1"/>
          <p:nvPr/>
        </p:nvSpPr>
        <p:spPr>
          <a:xfrm>
            <a:off x="1396648" y="4190903"/>
            <a:ext cx="95865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rPr>
              <a:t>a  SPY</a:t>
            </a:r>
            <a:r>
              <a:rPr kumimoji="1" lang="en-US" altLang="ja-JP" sz="40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rPr>
              <a:t> FAMILY  </a:t>
            </a: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rPr>
              <a:t>character a little. </a:t>
            </a:r>
            <a:endParaRPr kumimoji="1" lang="ja-JP" altLang="en-US" sz="4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Digi Kyokasho NK-R" panose="02020400000000000000" pitchFamily="18" charset="-128"/>
              <a:ea typeface="UD Digi Kyokasho NK-R" panose="02020400000000000000" pitchFamily="18" charset="-128"/>
              <a:cs typeface="+mn-cs"/>
            </a:endParaRPr>
          </a:p>
        </p:txBody>
      </p:sp>
      <p:sp>
        <p:nvSpPr>
          <p:cNvPr id="21" name="TOSS授業技量検定 B表検定…">
            <a:extLst>
              <a:ext uri="{FF2B5EF4-FFF2-40B4-BE49-F238E27FC236}">
                <a16:creationId xmlns:a16="http://schemas.microsoft.com/office/drawing/2014/main" id="{A3DC598B-BC33-FFC2-493C-707740B174F3}"/>
              </a:ext>
            </a:extLst>
          </p:cNvPr>
          <p:cNvSpPr/>
          <p:nvPr/>
        </p:nvSpPr>
        <p:spPr>
          <a:xfrm>
            <a:off x="2730500" y="166641"/>
            <a:ext cx="6489700" cy="814437"/>
          </a:xfrm>
          <a:prstGeom prst="roundRect">
            <a:avLst>
              <a:gd name="adj" fmla="val 5024"/>
            </a:avLst>
          </a:prstGeom>
          <a:solidFill>
            <a:schemeClr val="bg1"/>
          </a:solidFill>
          <a:ln w="63500">
            <a:solidFill>
              <a:srgbClr val="FF0000">
                <a:alpha val="88000"/>
              </a:srgb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 algn="ctr" defTabSz="457200">
              <a:defRPr sz="1500">
                <a:solidFill>
                  <a:srgbClr val="000000"/>
                </a:solidFill>
                <a:effectLst/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r>
              <a:rPr lang="ja-JP" altLang="en-US" sz="440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スラスラ読めるか挑戦！</a:t>
            </a:r>
            <a:endParaRPr lang="en-US" altLang="ja-JP" sz="4400" dirty="0"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  <a:latin typeface="UD Digi Kyokasho NK-R" panose="02020400000000000000" pitchFamily="18" charset="-128"/>
              <a:ea typeface="UD Digi Kyokasho NK-R" panose="02020400000000000000" pitchFamily="18" charset="-128"/>
            </a:endParaRPr>
          </a:p>
        </p:txBody>
      </p:sp>
      <p:sp>
        <p:nvSpPr>
          <p:cNvPr id="2" name="TOSS授業技量検定 B表検定…">
            <a:extLst>
              <a:ext uri="{FF2B5EF4-FFF2-40B4-BE49-F238E27FC236}">
                <a16:creationId xmlns:a16="http://schemas.microsoft.com/office/drawing/2014/main" id="{41AEBAA4-CED1-FD5B-9E29-3D8150615DD0}"/>
              </a:ext>
            </a:extLst>
          </p:cNvPr>
          <p:cNvSpPr/>
          <p:nvPr/>
        </p:nvSpPr>
        <p:spPr>
          <a:xfrm>
            <a:off x="146591" y="122893"/>
            <a:ext cx="2296163" cy="487127"/>
          </a:xfrm>
          <a:prstGeom prst="roundRect">
            <a:avLst>
              <a:gd name="adj" fmla="val 5024"/>
            </a:avLst>
          </a:prstGeom>
          <a:solidFill>
            <a:schemeClr val="accent2">
              <a:lumMod val="20000"/>
              <a:lumOff val="80000"/>
            </a:schemeClr>
          </a:solidFill>
          <a:ln w="63500">
            <a:solidFill>
              <a:schemeClr val="tx1">
                <a:alpha val="88000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t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000000"/>
                </a:solidFill>
                <a:effectLst/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r>
              <a:rPr kumimoji="0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sym typeface="ヒラギノ角ゴ ProN W3"/>
              </a:rPr>
              <a:t>音読（文字）</a:t>
            </a: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UD Digi Kyokasho NK-R" panose="02020400000000000000" pitchFamily="18" charset="-128"/>
              <a:ea typeface="UD Digi Kyokasho NK-R" panose="02020400000000000000" pitchFamily="18" charset="-128"/>
              <a:sym typeface="ヒラギノ角ゴ ProN W3"/>
            </a:endParaRPr>
          </a:p>
        </p:txBody>
      </p:sp>
      <p:pic>
        <p:nvPicPr>
          <p:cNvPr id="1026" name="Picture 2" descr="男子高校生・男子中学生のイラスト（学ラン） | かわいいフリー素材集 いらすとや">
            <a:extLst>
              <a:ext uri="{FF2B5EF4-FFF2-40B4-BE49-F238E27FC236}">
                <a16:creationId xmlns:a16="http://schemas.microsoft.com/office/drawing/2014/main" id="{C793185C-73AF-BC5A-F88F-7939E950042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262" b="53110"/>
          <a:stretch/>
        </p:blipFill>
        <p:spPr bwMode="auto">
          <a:xfrm>
            <a:off x="11117814" y="110411"/>
            <a:ext cx="948612" cy="970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900924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25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9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吹き出し: 角を丸めた四角形 20">
            <a:extLst>
              <a:ext uri="{FF2B5EF4-FFF2-40B4-BE49-F238E27FC236}">
                <a16:creationId xmlns:a16="http://schemas.microsoft.com/office/drawing/2014/main" id="{6A28C6BC-ACE3-5F4F-9FC3-F7B6F91A4702}"/>
              </a:ext>
            </a:extLst>
          </p:cNvPr>
          <p:cNvSpPr/>
          <p:nvPr/>
        </p:nvSpPr>
        <p:spPr>
          <a:xfrm>
            <a:off x="1024915" y="514847"/>
            <a:ext cx="9958257" cy="6343153"/>
          </a:xfrm>
          <a:prstGeom prst="wedgeRoundRectCallout">
            <a:avLst>
              <a:gd name="adj1" fmla="val 49593"/>
              <a:gd name="adj2" fmla="val -53848"/>
              <a:gd name="adj3" fmla="val 16667"/>
            </a:avLst>
          </a:prstGeom>
          <a:solidFill>
            <a:schemeClr val="bg1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34" charset="-128"/>
              <a:cs typeface="+mn-cs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D4B68051-ED2A-EA4D-8A8F-B7FBABB794A7}"/>
              </a:ext>
            </a:extLst>
          </p:cNvPr>
          <p:cNvSpPr/>
          <p:nvPr/>
        </p:nvSpPr>
        <p:spPr>
          <a:xfrm>
            <a:off x="10992558" y="46506"/>
            <a:ext cx="1186592" cy="1062933"/>
          </a:xfrm>
          <a:prstGeom prst="rect">
            <a:avLst/>
          </a:prstGeom>
          <a:solidFill>
            <a:schemeClr val="bg1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34" charset="-128"/>
              <a:cs typeface="+mn-cs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398A606-A279-91F8-293E-F39C66B604B5}"/>
              </a:ext>
            </a:extLst>
          </p:cNvPr>
          <p:cNvSpPr txBox="1"/>
          <p:nvPr/>
        </p:nvSpPr>
        <p:spPr>
          <a:xfrm>
            <a:off x="1430628" y="1356388"/>
            <a:ext cx="61591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rPr>
              <a:t>I   like   </a:t>
            </a:r>
            <a:r>
              <a:rPr kumimoji="0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rPr>
              <a:t>comic  books</a:t>
            </a: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rPr>
              <a:t>. </a:t>
            </a:r>
            <a:endParaRPr kumimoji="1" lang="ja-JP" altLang="en-US" sz="4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Digi Kyokasho NK-R" panose="02020400000000000000" pitchFamily="18" charset="-128"/>
              <a:ea typeface="UD Digi Kyokasho NK-R" panose="02020400000000000000" pitchFamily="18" charset="-128"/>
              <a:cs typeface="+mn-cs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4CABFA7-F70F-703D-A66E-5235FE4E282B}"/>
              </a:ext>
            </a:extLst>
          </p:cNvPr>
          <p:cNvSpPr txBox="1"/>
          <p:nvPr/>
        </p:nvSpPr>
        <p:spPr>
          <a:xfrm>
            <a:off x="1430628" y="2352875"/>
            <a:ext cx="61591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rPr>
              <a:t>I   like   SPY FAMILY. </a:t>
            </a:r>
            <a:endParaRPr kumimoji="1" lang="ja-JP" altLang="en-US" sz="4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Digi Kyokasho NK-R" panose="02020400000000000000" pitchFamily="18" charset="-128"/>
              <a:ea typeface="UD Digi Kyokasho NK-R" panose="02020400000000000000" pitchFamily="18" charset="-128"/>
              <a:cs typeface="+mn-cs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32DD867-E671-5E16-2E82-0509A8618EEE}"/>
              </a:ext>
            </a:extLst>
          </p:cNvPr>
          <p:cNvSpPr txBox="1"/>
          <p:nvPr/>
        </p:nvSpPr>
        <p:spPr>
          <a:xfrm>
            <a:off x="1396649" y="3349362"/>
            <a:ext cx="95865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rPr>
              <a:t>So   I   can   draw  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150B69B-BCDC-C6BB-EB78-AEEE98BE0E7B}"/>
              </a:ext>
            </a:extLst>
          </p:cNvPr>
          <p:cNvSpPr txBox="1"/>
          <p:nvPr/>
        </p:nvSpPr>
        <p:spPr>
          <a:xfrm>
            <a:off x="1208828" y="5114265"/>
            <a:ext cx="89258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rPr>
              <a:t> But   I   am   not   in  the  art  club.</a:t>
            </a:r>
            <a:endParaRPr kumimoji="1" lang="ja-JP" altLang="en-US" sz="4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Digi Kyokasho NK-R" panose="02020400000000000000" pitchFamily="18" charset="-128"/>
              <a:ea typeface="UD Digi Kyokasho NK-R" panose="02020400000000000000" pitchFamily="18" charset="-128"/>
              <a:cs typeface="+mn-cs"/>
            </a:endParaRPr>
          </a:p>
        </p:txBody>
      </p:sp>
      <p:sp>
        <p:nvSpPr>
          <p:cNvPr id="11" name="ドーナツ 10">
            <a:extLst>
              <a:ext uri="{FF2B5EF4-FFF2-40B4-BE49-F238E27FC236}">
                <a16:creationId xmlns:a16="http://schemas.microsoft.com/office/drawing/2014/main" id="{8AC36B82-7C35-63E5-BFDA-61F3E130B7A7}"/>
              </a:ext>
            </a:extLst>
          </p:cNvPr>
          <p:cNvSpPr/>
          <p:nvPr/>
        </p:nvSpPr>
        <p:spPr>
          <a:xfrm>
            <a:off x="2015579" y="1195976"/>
            <a:ext cx="1164220" cy="1007228"/>
          </a:xfrm>
          <a:prstGeom prst="donut">
            <a:avLst>
              <a:gd name="adj" fmla="val 11403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34" charset="-128"/>
              <a:cs typeface="+mn-cs"/>
            </a:endParaRPr>
          </a:p>
        </p:txBody>
      </p:sp>
      <p:sp>
        <p:nvSpPr>
          <p:cNvPr id="12" name="ドーナツ 11">
            <a:extLst>
              <a:ext uri="{FF2B5EF4-FFF2-40B4-BE49-F238E27FC236}">
                <a16:creationId xmlns:a16="http://schemas.microsoft.com/office/drawing/2014/main" id="{E23CD1D6-B0B1-C68D-E5F2-B17A5EFC2157}"/>
              </a:ext>
            </a:extLst>
          </p:cNvPr>
          <p:cNvSpPr/>
          <p:nvPr/>
        </p:nvSpPr>
        <p:spPr>
          <a:xfrm>
            <a:off x="2000382" y="2181600"/>
            <a:ext cx="1164220" cy="1007228"/>
          </a:xfrm>
          <a:prstGeom prst="donut">
            <a:avLst>
              <a:gd name="adj" fmla="val 11403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34" charset="-128"/>
              <a:cs typeface="+mn-cs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D5FBECBB-AE9D-0B2A-9C89-C5741146D457}"/>
              </a:ext>
            </a:extLst>
          </p:cNvPr>
          <p:cNvSpPr txBox="1"/>
          <p:nvPr/>
        </p:nvSpPr>
        <p:spPr>
          <a:xfrm>
            <a:off x="1396648" y="4190903"/>
            <a:ext cx="95865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rPr>
              <a:t>a  SPY FAMILY  character a little. </a:t>
            </a:r>
            <a:endParaRPr kumimoji="1" lang="ja-JP" altLang="en-US" sz="4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Digi Kyokasho NK-R" panose="02020400000000000000" pitchFamily="18" charset="-128"/>
              <a:ea typeface="UD Digi Kyokasho NK-R" panose="02020400000000000000" pitchFamily="18" charset="-128"/>
              <a:cs typeface="+mn-cs"/>
            </a:endParaRPr>
          </a:p>
        </p:txBody>
      </p:sp>
      <p:sp>
        <p:nvSpPr>
          <p:cNvPr id="19" name="TOSS授業技量検定 B表検定…">
            <a:extLst>
              <a:ext uri="{FF2B5EF4-FFF2-40B4-BE49-F238E27FC236}">
                <a16:creationId xmlns:a16="http://schemas.microsoft.com/office/drawing/2014/main" id="{9C51AC74-C0C6-8E6C-AB49-44FCEF996F76}"/>
              </a:ext>
            </a:extLst>
          </p:cNvPr>
          <p:cNvSpPr/>
          <p:nvPr/>
        </p:nvSpPr>
        <p:spPr>
          <a:xfrm>
            <a:off x="2710054" y="150605"/>
            <a:ext cx="6517889" cy="852495"/>
          </a:xfrm>
          <a:prstGeom prst="roundRect">
            <a:avLst>
              <a:gd name="adj" fmla="val 5024"/>
            </a:avLst>
          </a:prstGeom>
          <a:solidFill>
            <a:schemeClr val="bg1"/>
          </a:solidFill>
          <a:ln w="63500">
            <a:solidFill>
              <a:srgbClr val="FF0000">
                <a:alpha val="88000"/>
              </a:srgb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000000"/>
                </a:solidFill>
                <a:effectLst/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r>
              <a:rPr kumimoji="0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63500">
                    <a:srgbClr val="ED7D31">
                      <a:satMod val="175000"/>
                      <a:alpha val="40000"/>
                    </a:srgbClr>
                  </a:glow>
                </a:effectLst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sym typeface="ヒラギノ角ゴ ProN W3"/>
              </a:rPr>
              <a:t>STEP</a:t>
            </a:r>
            <a:r>
              <a:rPr kumimoji="0" lang="ja-JP" altLang="en-US" sz="4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glow rad="63500">
                    <a:srgbClr val="ED7D31">
                      <a:satMod val="175000"/>
                      <a:alpha val="40000"/>
                    </a:srgbClr>
                  </a:glow>
                </a:effectLst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sym typeface="ヒラギノ角ゴ ProN W3"/>
              </a:rPr>
              <a:t> １　動詞を見つける</a:t>
            </a:r>
            <a:r>
              <a:rPr kumimoji="0" lang="ja-JP" altLang="en-US" sz="4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glow rad="63500">
                    <a:srgbClr val="ED7D31">
                      <a:satMod val="175000"/>
                      <a:alpha val="40000"/>
                    </a:srgbClr>
                  </a:glow>
                </a:effectLst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sym typeface="ヒラギノ角ゴ ProN W3"/>
              </a:rPr>
              <a:t>　</a:t>
            </a:r>
            <a:endParaRPr kumimoji="0" lang="en-US" altLang="ja-JP" sz="4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glow rad="63500">
                  <a:srgbClr val="ED7D31">
                    <a:satMod val="175000"/>
                    <a:alpha val="40000"/>
                  </a:srgbClr>
                </a:glow>
              </a:effectLst>
              <a:uLnTx/>
              <a:uFillTx/>
              <a:latin typeface="UD Digi Kyokasho NK-R" panose="02020400000000000000" pitchFamily="18" charset="-128"/>
              <a:ea typeface="UD Digi Kyokasho NK-R" panose="02020400000000000000" pitchFamily="18" charset="-128"/>
              <a:sym typeface="ヒラギノ角ゴ ProN W3"/>
            </a:endParaRPr>
          </a:p>
        </p:txBody>
      </p:sp>
      <p:sp>
        <p:nvSpPr>
          <p:cNvPr id="3" name="ドーナツ 2">
            <a:extLst>
              <a:ext uri="{FF2B5EF4-FFF2-40B4-BE49-F238E27FC236}">
                <a16:creationId xmlns:a16="http://schemas.microsoft.com/office/drawing/2014/main" id="{39E13B0D-55DC-32D9-D1E5-C6980D3BDE7F}"/>
              </a:ext>
            </a:extLst>
          </p:cNvPr>
          <p:cNvSpPr/>
          <p:nvPr/>
        </p:nvSpPr>
        <p:spPr>
          <a:xfrm>
            <a:off x="4390478" y="3198728"/>
            <a:ext cx="1578521" cy="1007228"/>
          </a:xfrm>
          <a:prstGeom prst="donut">
            <a:avLst>
              <a:gd name="adj" fmla="val 11403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34" charset="-128"/>
              <a:cs typeface="+mn-cs"/>
            </a:endParaRPr>
          </a:p>
        </p:txBody>
      </p:sp>
      <p:sp>
        <p:nvSpPr>
          <p:cNvPr id="4" name="ドーナツ 3">
            <a:extLst>
              <a:ext uri="{FF2B5EF4-FFF2-40B4-BE49-F238E27FC236}">
                <a16:creationId xmlns:a16="http://schemas.microsoft.com/office/drawing/2014/main" id="{404CEFAB-BB51-0904-2089-9A9787E51D67}"/>
              </a:ext>
            </a:extLst>
          </p:cNvPr>
          <p:cNvSpPr/>
          <p:nvPr/>
        </p:nvSpPr>
        <p:spPr>
          <a:xfrm>
            <a:off x="3310979" y="4987430"/>
            <a:ext cx="968922" cy="1007228"/>
          </a:xfrm>
          <a:prstGeom prst="donut">
            <a:avLst>
              <a:gd name="adj" fmla="val 11403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34" charset="-128"/>
              <a:cs typeface="+mn-cs"/>
            </a:endParaRPr>
          </a:p>
        </p:txBody>
      </p:sp>
      <p:sp>
        <p:nvSpPr>
          <p:cNvPr id="5" name="TOSS授業技量検定 B表検定…">
            <a:extLst>
              <a:ext uri="{FF2B5EF4-FFF2-40B4-BE49-F238E27FC236}">
                <a16:creationId xmlns:a16="http://schemas.microsoft.com/office/drawing/2014/main" id="{5C8788B5-242F-F92C-ADC8-0B99F69220AE}"/>
              </a:ext>
            </a:extLst>
          </p:cNvPr>
          <p:cNvSpPr/>
          <p:nvPr/>
        </p:nvSpPr>
        <p:spPr>
          <a:xfrm>
            <a:off x="146591" y="122893"/>
            <a:ext cx="2296163" cy="487127"/>
          </a:xfrm>
          <a:prstGeom prst="roundRect">
            <a:avLst>
              <a:gd name="adj" fmla="val 5024"/>
            </a:avLst>
          </a:prstGeom>
          <a:solidFill>
            <a:schemeClr val="accent2">
              <a:lumMod val="20000"/>
              <a:lumOff val="80000"/>
            </a:schemeClr>
          </a:solidFill>
          <a:ln w="63500">
            <a:solidFill>
              <a:schemeClr val="tx1">
                <a:alpha val="88000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t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000000"/>
                </a:solidFill>
                <a:effectLst/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r>
              <a:rPr lang="ja-JP" altLang="en-US" sz="2800">
                <a:solidFill>
                  <a:srgbClr val="000000"/>
                </a:solidFill>
                <a:latin typeface="UD Digi Kyokasho NK-R" panose="02020400000000000000" pitchFamily="18" charset="-128"/>
                <a:ea typeface="UD Digi Kyokasho NK-R" panose="02020400000000000000" pitchFamily="18" charset="-128"/>
                <a:sym typeface="ヒラギノ角ゴ ProN W3"/>
              </a:rPr>
              <a:t>読解指導</a:t>
            </a: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UD Digi Kyokasho NK-R" panose="02020400000000000000" pitchFamily="18" charset="-128"/>
              <a:ea typeface="UD Digi Kyokasho NK-R" panose="02020400000000000000" pitchFamily="18" charset="-128"/>
              <a:sym typeface="ヒラギノ角ゴ ProN W3"/>
            </a:endParaRPr>
          </a:p>
        </p:txBody>
      </p:sp>
      <p:pic>
        <p:nvPicPr>
          <p:cNvPr id="2" name="Picture 2" descr="男子高校生・男子中学生のイラスト（学ラン） | かわいいフリー素材集 いらすとや">
            <a:extLst>
              <a:ext uri="{FF2B5EF4-FFF2-40B4-BE49-F238E27FC236}">
                <a16:creationId xmlns:a16="http://schemas.microsoft.com/office/drawing/2014/main" id="{E0502C68-FC84-BA77-905A-EC389157CA7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262" b="53110"/>
          <a:stretch/>
        </p:blipFill>
        <p:spPr bwMode="auto">
          <a:xfrm>
            <a:off x="11117814" y="110411"/>
            <a:ext cx="948612" cy="970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69867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3" grpId="0" animBg="1"/>
      <p:bldP spid="4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9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吹き出し: 角を丸めた四角形 20">
            <a:extLst>
              <a:ext uri="{FF2B5EF4-FFF2-40B4-BE49-F238E27FC236}">
                <a16:creationId xmlns:a16="http://schemas.microsoft.com/office/drawing/2014/main" id="{6A28C6BC-ACE3-5F4F-9FC3-F7B6F91A4702}"/>
              </a:ext>
            </a:extLst>
          </p:cNvPr>
          <p:cNvSpPr/>
          <p:nvPr/>
        </p:nvSpPr>
        <p:spPr>
          <a:xfrm>
            <a:off x="1024915" y="514847"/>
            <a:ext cx="9958257" cy="6343153"/>
          </a:xfrm>
          <a:prstGeom prst="wedgeRoundRectCallout">
            <a:avLst>
              <a:gd name="adj1" fmla="val 49593"/>
              <a:gd name="adj2" fmla="val -53848"/>
              <a:gd name="adj3" fmla="val 16667"/>
            </a:avLst>
          </a:prstGeom>
          <a:solidFill>
            <a:schemeClr val="bg1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34" charset="-128"/>
              <a:cs typeface="+mn-cs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D4B68051-ED2A-EA4D-8A8F-B7FBABB794A7}"/>
              </a:ext>
            </a:extLst>
          </p:cNvPr>
          <p:cNvSpPr/>
          <p:nvPr/>
        </p:nvSpPr>
        <p:spPr>
          <a:xfrm>
            <a:off x="10992558" y="46506"/>
            <a:ext cx="1186592" cy="1062933"/>
          </a:xfrm>
          <a:prstGeom prst="rect">
            <a:avLst/>
          </a:prstGeom>
          <a:solidFill>
            <a:schemeClr val="bg1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34" charset="-128"/>
              <a:cs typeface="+mn-cs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398A606-A279-91F8-293E-F39C66B604B5}"/>
              </a:ext>
            </a:extLst>
          </p:cNvPr>
          <p:cNvSpPr txBox="1"/>
          <p:nvPr/>
        </p:nvSpPr>
        <p:spPr>
          <a:xfrm>
            <a:off x="1430628" y="1356388"/>
            <a:ext cx="61591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rPr>
              <a:t>I   like   </a:t>
            </a:r>
            <a:r>
              <a:rPr kumimoji="0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rPr>
              <a:t>comic  books</a:t>
            </a: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rPr>
              <a:t>. </a:t>
            </a:r>
            <a:endParaRPr kumimoji="1" lang="ja-JP" altLang="en-US" sz="4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Digi Kyokasho NK-R" panose="02020400000000000000" pitchFamily="18" charset="-128"/>
              <a:ea typeface="UD Digi Kyokasho NK-R" panose="02020400000000000000" pitchFamily="18" charset="-128"/>
              <a:cs typeface="+mn-cs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4CABFA7-F70F-703D-A66E-5235FE4E282B}"/>
              </a:ext>
            </a:extLst>
          </p:cNvPr>
          <p:cNvSpPr txBox="1"/>
          <p:nvPr/>
        </p:nvSpPr>
        <p:spPr>
          <a:xfrm>
            <a:off x="1430628" y="2352875"/>
            <a:ext cx="61591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rPr>
              <a:t>I   like   SPY FAMILY. </a:t>
            </a:r>
            <a:endParaRPr kumimoji="1" lang="ja-JP" altLang="en-US" sz="4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Digi Kyokasho NK-R" panose="02020400000000000000" pitchFamily="18" charset="-128"/>
              <a:ea typeface="UD Digi Kyokasho NK-R" panose="02020400000000000000" pitchFamily="18" charset="-128"/>
              <a:cs typeface="+mn-cs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32DD867-E671-5E16-2E82-0509A8618EEE}"/>
              </a:ext>
            </a:extLst>
          </p:cNvPr>
          <p:cNvSpPr txBox="1"/>
          <p:nvPr/>
        </p:nvSpPr>
        <p:spPr>
          <a:xfrm>
            <a:off x="1396649" y="3349362"/>
            <a:ext cx="95865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rPr>
              <a:t>So   I   can   draw  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150B69B-BCDC-C6BB-EB78-AEEE98BE0E7B}"/>
              </a:ext>
            </a:extLst>
          </p:cNvPr>
          <p:cNvSpPr txBox="1"/>
          <p:nvPr/>
        </p:nvSpPr>
        <p:spPr>
          <a:xfrm>
            <a:off x="1208828" y="5114265"/>
            <a:ext cx="89258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rPr>
              <a:t> But   I   am   not   in  the  art  club.</a:t>
            </a:r>
            <a:endParaRPr kumimoji="1" lang="ja-JP" altLang="en-US" sz="4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Digi Kyokasho NK-R" panose="02020400000000000000" pitchFamily="18" charset="-128"/>
              <a:ea typeface="UD Digi Kyokasho NK-R" panose="02020400000000000000" pitchFamily="18" charset="-128"/>
              <a:cs typeface="+mn-cs"/>
            </a:endParaRPr>
          </a:p>
        </p:txBody>
      </p:sp>
      <p:sp>
        <p:nvSpPr>
          <p:cNvPr id="11" name="ドーナツ 10">
            <a:extLst>
              <a:ext uri="{FF2B5EF4-FFF2-40B4-BE49-F238E27FC236}">
                <a16:creationId xmlns:a16="http://schemas.microsoft.com/office/drawing/2014/main" id="{8AC36B82-7C35-63E5-BFDA-61F3E130B7A7}"/>
              </a:ext>
            </a:extLst>
          </p:cNvPr>
          <p:cNvSpPr/>
          <p:nvPr/>
        </p:nvSpPr>
        <p:spPr>
          <a:xfrm>
            <a:off x="2015579" y="1195976"/>
            <a:ext cx="1164220" cy="1007228"/>
          </a:xfrm>
          <a:prstGeom prst="donut">
            <a:avLst>
              <a:gd name="adj" fmla="val 11403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34" charset="-128"/>
              <a:cs typeface="+mn-cs"/>
            </a:endParaRPr>
          </a:p>
        </p:txBody>
      </p:sp>
      <p:sp>
        <p:nvSpPr>
          <p:cNvPr id="12" name="ドーナツ 11">
            <a:extLst>
              <a:ext uri="{FF2B5EF4-FFF2-40B4-BE49-F238E27FC236}">
                <a16:creationId xmlns:a16="http://schemas.microsoft.com/office/drawing/2014/main" id="{E23CD1D6-B0B1-C68D-E5F2-B17A5EFC2157}"/>
              </a:ext>
            </a:extLst>
          </p:cNvPr>
          <p:cNvSpPr/>
          <p:nvPr/>
        </p:nvSpPr>
        <p:spPr>
          <a:xfrm>
            <a:off x="2000382" y="2181600"/>
            <a:ext cx="1164220" cy="1007228"/>
          </a:xfrm>
          <a:prstGeom prst="donut">
            <a:avLst>
              <a:gd name="adj" fmla="val 11403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34" charset="-128"/>
              <a:cs typeface="+mn-cs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D5FBECBB-AE9D-0B2A-9C89-C5741146D457}"/>
              </a:ext>
            </a:extLst>
          </p:cNvPr>
          <p:cNvSpPr txBox="1"/>
          <p:nvPr/>
        </p:nvSpPr>
        <p:spPr>
          <a:xfrm>
            <a:off x="1396648" y="4190903"/>
            <a:ext cx="95865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rPr>
              <a:t>a  SPY FAMILY  character a little. </a:t>
            </a:r>
            <a:endParaRPr kumimoji="1" lang="ja-JP" altLang="en-US" sz="4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Digi Kyokasho NK-R" panose="02020400000000000000" pitchFamily="18" charset="-128"/>
              <a:ea typeface="UD Digi Kyokasho NK-R" panose="02020400000000000000" pitchFamily="18" charset="-128"/>
              <a:cs typeface="+mn-cs"/>
            </a:endParaRPr>
          </a:p>
        </p:txBody>
      </p:sp>
      <p:sp>
        <p:nvSpPr>
          <p:cNvPr id="19" name="TOSS授業技量検定 B表検定…">
            <a:extLst>
              <a:ext uri="{FF2B5EF4-FFF2-40B4-BE49-F238E27FC236}">
                <a16:creationId xmlns:a16="http://schemas.microsoft.com/office/drawing/2014/main" id="{9C51AC74-C0C6-8E6C-AB49-44FCEF996F76}"/>
              </a:ext>
            </a:extLst>
          </p:cNvPr>
          <p:cNvSpPr/>
          <p:nvPr/>
        </p:nvSpPr>
        <p:spPr>
          <a:xfrm>
            <a:off x="2710054" y="150605"/>
            <a:ext cx="6517889" cy="852495"/>
          </a:xfrm>
          <a:prstGeom prst="roundRect">
            <a:avLst>
              <a:gd name="adj" fmla="val 5024"/>
            </a:avLst>
          </a:prstGeom>
          <a:solidFill>
            <a:schemeClr val="bg1"/>
          </a:solidFill>
          <a:ln w="63500">
            <a:solidFill>
              <a:srgbClr val="FF0000">
                <a:alpha val="88000"/>
              </a:srgb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000000"/>
                </a:solidFill>
                <a:effectLst/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r>
              <a:rPr kumimoji="0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63500">
                    <a:srgbClr val="ED7D31">
                      <a:satMod val="175000"/>
                      <a:alpha val="40000"/>
                    </a:srgbClr>
                  </a:glow>
                </a:effectLst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sym typeface="ヒラギノ角ゴ ProN W3"/>
              </a:rPr>
              <a:t>STEP</a:t>
            </a:r>
            <a:r>
              <a:rPr kumimoji="0" lang="ja-JP" altLang="en-US" sz="4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glow rad="63500">
                    <a:srgbClr val="ED7D31">
                      <a:satMod val="175000"/>
                      <a:alpha val="40000"/>
                    </a:srgbClr>
                  </a:glow>
                </a:effectLst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sym typeface="ヒラギノ角ゴ ProN W3"/>
              </a:rPr>
              <a:t> ２　主語を見つける</a:t>
            </a:r>
            <a:r>
              <a:rPr kumimoji="0" lang="ja-JP" altLang="en-US" sz="4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glow rad="63500">
                    <a:srgbClr val="ED7D31">
                      <a:satMod val="175000"/>
                      <a:alpha val="40000"/>
                    </a:srgbClr>
                  </a:glow>
                </a:effectLst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sym typeface="ヒラギノ角ゴ ProN W3"/>
              </a:rPr>
              <a:t>　</a:t>
            </a:r>
            <a:endParaRPr kumimoji="0" lang="en-US" altLang="ja-JP" sz="4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glow rad="63500">
                  <a:srgbClr val="ED7D31">
                    <a:satMod val="175000"/>
                    <a:alpha val="40000"/>
                  </a:srgbClr>
                </a:glow>
              </a:effectLst>
              <a:uLnTx/>
              <a:uFillTx/>
              <a:latin typeface="UD Digi Kyokasho NK-R" panose="02020400000000000000" pitchFamily="18" charset="-128"/>
              <a:ea typeface="UD Digi Kyokasho NK-R" panose="02020400000000000000" pitchFamily="18" charset="-128"/>
              <a:sym typeface="ヒラギノ角ゴ ProN W3"/>
            </a:endParaRPr>
          </a:p>
        </p:txBody>
      </p:sp>
      <p:sp>
        <p:nvSpPr>
          <p:cNvPr id="3" name="ドーナツ 2">
            <a:extLst>
              <a:ext uri="{FF2B5EF4-FFF2-40B4-BE49-F238E27FC236}">
                <a16:creationId xmlns:a16="http://schemas.microsoft.com/office/drawing/2014/main" id="{39E13B0D-55DC-32D9-D1E5-C6980D3BDE7F}"/>
              </a:ext>
            </a:extLst>
          </p:cNvPr>
          <p:cNvSpPr/>
          <p:nvPr/>
        </p:nvSpPr>
        <p:spPr>
          <a:xfrm>
            <a:off x="4390478" y="3198728"/>
            <a:ext cx="1578521" cy="1007228"/>
          </a:xfrm>
          <a:prstGeom prst="donut">
            <a:avLst>
              <a:gd name="adj" fmla="val 11403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34" charset="-128"/>
              <a:cs typeface="+mn-cs"/>
            </a:endParaRPr>
          </a:p>
        </p:txBody>
      </p:sp>
      <p:sp>
        <p:nvSpPr>
          <p:cNvPr id="4" name="ドーナツ 3">
            <a:extLst>
              <a:ext uri="{FF2B5EF4-FFF2-40B4-BE49-F238E27FC236}">
                <a16:creationId xmlns:a16="http://schemas.microsoft.com/office/drawing/2014/main" id="{404CEFAB-BB51-0904-2089-9A9787E51D67}"/>
              </a:ext>
            </a:extLst>
          </p:cNvPr>
          <p:cNvSpPr/>
          <p:nvPr/>
        </p:nvSpPr>
        <p:spPr>
          <a:xfrm>
            <a:off x="3310979" y="4987430"/>
            <a:ext cx="968922" cy="1007228"/>
          </a:xfrm>
          <a:prstGeom prst="donut">
            <a:avLst>
              <a:gd name="adj" fmla="val 11403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34" charset="-128"/>
              <a:cs typeface="+mn-cs"/>
            </a:endParaRPr>
          </a:p>
        </p:txBody>
      </p:sp>
      <p:sp>
        <p:nvSpPr>
          <p:cNvPr id="5" name="TOSS授業技量検定 B表検定…">
            <a:extLst>
              <a:ext uri="{FF2B5EF4-FFF2-40B4-BE49-F238E27FC236}">
                <a16:creationId xmlns:a16="http://schemas.microsoft.com/office/drawing/2014/main" id="{5C8788B5-242F-F92C-ADC8-0B99F69220AE}"/>
              </a:ext>
            </a:extLst>
          </p:cNvPr>
          <p:cNvSpPr/>
          <p:nvPr/>
        </p:nvSpPr>
        <p:spPr>
          <a:xfrm>
            <a:off x="146591" y="122893"/>
            <a:ext cx="2296163" cy="487127"/>
          </a:xfrm>
          <a:prstGeom prst="roundRect">
            <a:avLst>
              <a:gd name="adj" fmla="val 5024"/>
            </a:avLst>
          </a:prstGeom>
          <a:solidFill>
            <a:schemeClr val="accent2">
              <a:lumMod val="20000"/>
              <a:lumOff val="80000"/>
            </a:schemeClr>
          </a:solidFill>
          <a:ln w="63500">
            <a:solidFill>
              <a:schemeClr val="tx1">
                <a:alpha val="88000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t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000000"/>
                </a:solidFill>
                <a:effectLst/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r>
              <a:rPr kumimoji="0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sym typeface="ヒラギノ角ゴ ProN W3"/>
              </a:rPr>
              <a:t>読解指導</a:t>
            </a: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UD Digi Kyokasho NK-R" panose="02020400000000000000" pitchFamily="18" charset="-128"/>
              <a:ea typeface="UD Digi Kyokasho NK-R" panose="02020400000000000000" pitchFamily="18" charset="-128"/>
              <a:sym typeface="ヒラギノ角ゴ ProN W3"/>
            </a:endParaRPr>
          </a:p>
        </p:txBody>
      </p:sp>
      <p:sp>
        <p:nvSpPr>
          <p:cNvPr id="2" name="フレーム 1">
            <a:extLst>
              <a:ext uri="{FF2B5EF4-FFF2-40B4-BE49-F238E27FC236}">
                <a16:creationId xmlns:a16="http://schemas.microsoft.com/office/drawing/2014/main" id="{767C01F0-C81E-E543-3987-F653A7187EE6}"/>
              </a:ext>
            </a:extLst>
          </p:cNvPr>
          <p:cNvSpPr/>
          <p:nvPr/>
        </p:nvSpPr>
        <p:spPr>
          <a:xfrm>
            <a:off x="1310810" y="1245323"/>
            <a:ext cx="673046" cy="925431"/>
          </a:xfrm>
          <a:prstGeom prst="frame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" name="フレーム 5">
            <a:extLst>
              <a:ext uri="{FF2B5EF4-FFF2-40B4-BE49-F238E27FC236}">
                <a16:creationId xmlns:a16="http://schemas.microsoft.com/office/drawing/2014/main" id="{AC3AA8F4-8FE7-82CE-604A-69B8943B7EB1}"/>
              </a:ext>
            </a:extLst>
          </p:cNvPr>
          <p:cNvSpPr/>
          <p:nvPr/>
        </p:nvSpPr>
        <p:spPr>
          <a:xfrm>
            <a:off x="1295613" y="2197929"/>
            <a:ext cx="673046" cy="925431"/>
          </a:xfrm>
          <a:prstGeom prst="frame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3" name="フレーム 12">
            <a:extLst>
              <a:ext uri="{FF2B5EF4-FFF2-40B4-BE49-F238E27FC236}">
                <a16:creationId xmlns:a16="http://schemas.microsoft.com/office/drawing/2014/main" id="{648C8281-562F-958C-5710-3ADBB1F35AC3}"/>
              </a:ext>
            </a:extLst>
          </p:cNvPr>
          <p:cNvSpPr/>
          <p:nvPr/>
        </p:nvSpPr>
        <p:spPr>
          <a:xfrm>
            <a:off x="2373531" y="3210432"/>
            <a:ext cx="673046" cy="925431"/>
          </a:xfrm>
          <a:prstGeom prst="frame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5" name="フレーム 14">
            <a:extLst>
              <a:ext uri="{FF2B5EF4-FFF2-40B4-BE49-F238E27FC236}">
                <a16:creationId xmlns:a16="http://schemas.microsoft.com/office/drawing/2014/main" id="{B9B812D9-5C25-59A9-3E1E-F55E04D104B4}"/>
              </a:ext>
            </a:extLst>
          </p:cNvPr>
          <p:cNvSpPr/>
          <p:nvPr/>
        </p:nvSpPr>
        <p:spPr>
          <a:xfrm>
            <a:off x="2582492" y="5005492"/>
            <a:ext cx="673046" cy="925431"/>
          </a:xfrm>
          <a:prstGeom prst="frame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16" name="Picture 2" descr="男子高校生・男子中学生のイラスト（学ラン） | かわいいフリー素材集 いらすとや">
            <a:extLst>
              <a:ext uri="{FF2B5EF4-FFF2-40B4-BE49-F238E27FC236}">
                <a16:creationId xmlns:a16="http://schemas.microsoft.com/office/drawing/2014/main" id="{842016BE-A110-CFEE-94F3-D300CA36FB1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262" b="53110"/>
          <a:stretch/>
        </p:blipFill>
        <p:spPr bwMode="auto">
          <a:xfrm>
            <a:off x="11117814" y="110411"/>
            <a:ext cx="948612" cy="970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575415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13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9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吹き出し: 角を丸めた四角形 20">
            <a:extLst>
              <a:ext uri="{FF2B5EF4-FFF2-40B4-BE49-F238E27FC236}">
                <a16:creationId xmlns:a16="http://schemas.microsoft.com/office/drawing/2014/main" id="{6A28C6BC-ACE3-5F4F-9FC3-F7B6F91A4702}"/>
              </a:ext>
            </a:extLst>
          </p:cNvPr>
          <p:cNvSpPr/>
          <p:nvPr/>
        </p:nvSpPr>
        <p:spPr>
          <a:xfrm>
            <a:off x="1024915" y="514847"/>
            <a:ext cx="9958257" cy="6343153"/>
          </a:xfrm>
          <a:prstGeom prst="wedgeRoundRectCallout">
            <a:avLst>
              <a:gd name="adj1" fmla="val 49593"/>
              <a:gd name="adj2" fmla="val -53848"/>
              <a:gd name="adj3" fmla="val 16667"/>
            </a:avLst>
          </a:prstGeom>
          <a:solidFill>
            <a:schemeClr val="bg1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34" charset="-128"/>
              <a:cs typeface="+mn-cs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D4B68051-ED2A-EA4D-8A8F-B7FBABB794A7}"/>
              </a:ext>
            </a:extLst>
          </p:cNvPr>
          <p:cNvSpPr/>
          <p:nvPr/>
        </p:nvSpPr>
        <p:spPr>
          <a:xfrm>
            <a:off x="10992558" y="46506"/>
            <a:ext cx="1186592" cy="1062933"/>
          </a:xfrm>
          <a:prstGeom prst="rect">
            <a:avLst/>
          </a:prstGeom>
          <a:solidFill>
            <a:schemeClr val="bg1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34" charset="-128"/>
              <a:cs typeface="+mn-cs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398A606-A279-91F8-293E-F39C66B604B5}"/>
              </a:ext>
            </a:extLst>
          </p:cNvPr>
          <p:cNvSpPr txBox="1"/>
          <p:nvPr/>
        </p:nvSpPr>
        <p:spPr>
          <a:xfrm>
            <a:off x="1430628" y="1356388"/>
            <a:ext cx="61591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rPr>
              <a:t>I   like   </a:t>
            </a:r>
            <a:r>
              <a:rPr kumimoji="0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rPr>
              <a:t>comic  books</a:t>
            </a: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rPr>
              <a:t>. </a:t>
            </a:r>
            <a:endParaRPr kumimoji="1" lang="ja-JP" altLang="en-US" sz="4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Digi Kyokasho NK-R" panose="02020400000000000000" pitchFamily="18" charset="-128"/>
              <a:ea typeface="UD Digi Kyokasho NK-R" panose="02020400000000000000" pitchFamily="18" charset="-128"/>
              <a:cs typeface="+mn-cs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4CABFA7-F70F-703D-A66E-5235FE4E282B}"/>
              </a:ext>
            </a:extLst>
          </p:cNvPr>
          <p:cNvSpPr txBox="1"/>
          <p:nvPr/>
        </p:nvSpPr>
        <p:spPr>
          <a:xfrm>
            <a:off x="1430628" y="2352875"/>
            <a:ext cx="61591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rPr>
              <a:t>I   like   SPY FAMILY. </a:t>
            </a:r>
            <a:endParaRPr kumimoji="1" lang="ja-JP" altLang="en-US" sz="4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Digi Kyokasho NK-R" panose="02020400000000000000" pitchFamily="18" charset="-128"/>
              <a:ea typeface="UD Digi Kyokasho NK-R" panose="02020400000000000000" pitchFamily="18" charset="-128"/>
              <a:cs typeface="+mn-cs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32DD867-E671-5E16-2E82-0509A8618EEE}"/>
              </a:ext>
            </a:extLst>
          </p:cNvPr>
          <p:cNvSpPr txBox="1"/>
          <p:nvPr/>
        </p:nvSpPr>
        <p:spPr>
          <a:xfrm>
            <a:off x="1396649" y="3349362"/>
            <a:ext cx="95865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rPr>
              <a:t>So   I   can   draw  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150B69B-BCDC-C6BB-EB78-AEEE98BE0E7B}"/>
              </a:ext>
            </a:extLst>
          </p:cNvPr>
          <p:cNvSpPr txBox="1"/>
          <p:nvPr/>
        </p:nvSpPr>
        <p:spPr>
          <a:xfrm>
            <a:off x="1208828" y="5114265"/>
            <a:ext cx="89258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rPr>
              <a:t> But   I   am   not   in  the  art  club.</a:t>
            </a:r>
            <a:endParaRPr kumimoji="1" lang="ja-JP" altLang="en-US" sz="4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Digi Kyokasho NK-R" panose="02020400000000000000" pitchFamily="18" charset="-128"/>
              <a:ea typeface="UD Digi Kyokasho NK-R" panose="02020400000000000000" pitchFamily="18" charset="-128"/>
              <a:cs typeface="+mn-cs"/>
            </a:endParaRPr>
          </a:p>
        </p:txBody>
      </p:sp>
      <p:sp>
        <p:nvSpPr>
          <p:cNvPr id="11" name="ドーナツ 10">
            <a:extLst>
              <a:ext uri="{FF2B5EF4-FFF2-40B4-BE49-F238E27FC236}">
                <a16:creationId xmlns:a16="http://schemas.microsoft.com/office/drawing/2014/main" id="{8AC36B82-7C35-63E5-BFDA-61F3E130B7A7}"/>
              </a:ext>
            </a:extLst>
          </p:cNvPr>
          <p:cNvSpPr/>
          <p:nvPr/>
        </p:nvSpPr>
        <p:spPr>
          <a:xfrm>
            <a:off x="2015579" y="1195976"/>
            <a:ext cx="1164220" cy="1007228"/>
          </a:xfrm>
          <a:prstGeom prst="donut">
            <a:avLst>
              <a:gd name="adj" fmla="val 11403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34" charset="-128"/>
              <a:cs typeface="+mn-cs"/>
            </a:endParaRPr>
          </a:p>
        </p:txBody>
      </p:sp>
      <p:sp>
        <p:nvSpPr>
          <p:cNvPr id="12" name="ドーナツ 11">
            <a:extLst>
              <a:ext uri="{FF2B5EF4-FFF2-40B4-BE49-F238E27FC236}">
                <a16:creationId xmlns:a16="http://schemas.microsoft.com/office/drawing/2014/main" id="{E23CD1D6-B0B1-C68D-E5F2-B17A5EFC2157}"/>
              </a:ext>
            </a:extLst>
          </p:cNvPr>
          <p:cNvSpPr/>
          <p:nvPr/>
        </p:nvSpPr>
        <p:spPr>
          <a:xfrm>
            <a:off x="2000382" y="2181600"/>
            <a:ext cx="1164220" cy="1007228"/>
          </a:xfrm>
          <a:prstGeom prst="donut">
            <a:avLst>
              <a:gd name="adj" fmla="val 11403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34" charset="-128"/>
              <a:cs typeface="+mn-cs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D5FBECBB-AE9D-0B2A-9C89-C5741146D457}"/>
              </a:ext>
            </a:extLst>
          </p:cNvPr>
          <p:cNvSpPr txBox="1"/>
          <p:nvPr/>
        </p:nvSpPr>
        <p:spPr>
          <a:xfrm>
            <a:off x="1396648" y="4190903"/>
            <a:ext cx="95865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rPr>
              <a:t>a  SPY FAMILY  character a little. </a:t>
            </a:r>
            <a:endParaRPr kumimoji="1" lang="ja-JP" altLang="en-US" sz="4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Digi Kyokasho NK-R" panose="02020400000000000000" pitchFamily="18" charset="-128"/>
              <a:ea typeface="UD Digi Kyokasho NK-R" panose="02020400000000000000" pitchFamily="18" charset="-128"/>
              <a:cs typeface="+mn-cs"/>
            </a:endParaRPr>
          </a:p>
        </p:txBody>
      </p:sp>
      <p:sp>
        <p:nvSpPr>
          <p:cNvPr id="19" name="TOSS授業技量検定 B表検定…">
            <a:extLst>
              <a:ext uri="{FF2B5EF4-FFF2-40B4-BE49-F238E27FC236}">
                <a16:creationId xmlns:a16="http://schemas.microsoft.com/office/drawing/2014/main" id="{9C51AC74-C0C6-8E6C-AB49-44FCEF996F76}"/>
              </a:ext>
            </a:extLst>
          </p:cNvPr>
          <p:cNvSpPr/>
          <p:nvPr/>
        </p:nvSpPr>
        <p:spPr>
          <a:xfrm>
            <a:off x="2710054" y="150605"/>
            <a:ext cx="6517889" cy="852495"/>
          </a:xfrm>
          <a:prstGeom prst="roundRect">
            <a:avLst>
              <a:gd name="adj" fmla="val 5024"/>
            </a:avLst>
          </a:prstGeom>
          <a:solidFill>
            <a:schemeClr val="bg1"/>
          </a:solidFill>
          <a:ln w="63500">
            <a:solidFill>
              <a:srgbClr val="FF0000">
                <a:alpha val="88000"/>
              </a:srgb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000000"/>
                </a:solidFill>
                <a:effectLst/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r>
              <a:rPr kumimoji="0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63500">
                    <a:srgbClr val="ED7D31">
                      <a:satMod val="175000"/>
                      <a:alpha val="40000"/>
                    </a:srgbClr>
                  </a:glow>
                </a:effectLst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sym typeface="ヒラギノ角ゴ ProN W3"/>
              </a:rPr>
              <a:t>STEP</a:t>
            </a:r>
            <a:r>
              <a:rPr kumimoji="0" lang="ja-JP" altLang="en-US" sz="4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glow rad="63500">
                    <a:srgbClr val="ED7D31">
                      <a:satMod val="175000"/>
                      <a:alpha val="40000"/>
                    </a:srgbClr>
                  </a:glow>
                </a:effectLst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sym typeface="ヒラギノ角ゴ ProN W3"/>
              </a:rPr>
              <a:t> ３　接続詞を見つける</a:t>
            </a:r>
            <a:r>
              <a:rPr kumimoji="0" lang="ja-JP" altLang="en-US" sz="4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glow rad="63500">
                    <a:srgbClr val="ED7D31">
                      <a:satMod val="175000"/>
                      <a:alpha val="40000"/>
                    </a:srgbClr>
                  </a:glow>
                </a:effectLst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sym typeface="ヒラギノ角ゴ ProN W3"/>
              </a:rPr>
              <a:t>　</a:t>
            </a:r>
            <a:endParaRPr kumimoji="0" lang="en-US" altLang="ja-JP" sz="4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glow rad="63500">
                  <a:srgbClr val="ED7D31">
                    <a:satMod val="175000"/>
                    <a:alpha val="40000"/>
                  </a:srgbClr>
                </a:glow>
              </a:effectLst>
              <a:uLnTx/>
              <a:uFillTx/>
              <a:latin typeface="UD Digi Kyokasho NK-R" panose="02020400000000000000" pitchFamily="18" charset="-128"/>
              <a:ea typeface="UD Digi Kyokasho NK-R" panose="02020400000000000000" pitchFamily="18" charset="-128"/>
              <a:sym typeface="ヒラギノ角ゴ ProN W3"/>
            </a:endParaRPr>
          </a:p>
        </p:txBody>
      </p:sp>
      <p:sp>
        <p:nvSpPr>
          <p:cNvPr id="3" name="ドーナツ 2">
            <a:extLst>
              <a:ext uri="{FF2B5EF4-FFF2-40B4-BE49-F238E27FC236}">
                <a16:creationId xmlns:a16="http://schemas.microsoft.com/office/drawing/2014/main" id="{39E13B0D-55DC-32D9-D1E5-C6980D3BDE7F}"/>
              </a:ext>
            </a:extLst>
          </p:cNvPr>
          <p:cNvSpPr/>
          <p:nvPr/>
        </p:nvSpPr>
        <p:spPr>
          <a:xfrm>
            <a:off x="4390478" y="3198728"/>
            <a:ext cx="1578521" cy="1007228"/>
          </a:xfrm>
          <a:prstGeom prst="donut">
            <a:avLst>
              <a:gd name="adj" fmla="val 11403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34" charset="-128"/>
              <a:cs typeface="+mn-cs"/>
            </a:endParaRPr>
          </a:p>
        </p:txBody>
      </p:sp>
      <p:sp>
        <p:nvSpPr>
          <p:cNvPr id="4" name="ドーナツ 3">
            <a:extLst>
              <a:ext uri="{FF2B5EF4-FFF2-40B4-BE49-F238E27FC236}">
                <a16:creationId xmlns:a16="http://schemas.microsoft.com/office/drawing/2014/main" id="{404CEFAB-BB51-0904-2089-9A9787E51D67}"/>
              </a:ext>
            </a:extLst>
          </p:cNvPr>
          <p:cNvSpPr/>
          <p:nvPr/>
        </p:nvSpPr>
        <p:spPr>
          <a:xfrm>
            <a:off x="3310979" y="4987430"/>
            <a:ext cx="968922" cy="1007228"/>
          </a:xfrm>
          <a:prstGeom prst="donut">
            <a:avLst>
              <a:gd name="adj" fmla="val 11403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34" charset="-128"/>
              <a:cs typeface="+mn-cs"/>
            </a:endParaRPr>
          </a:p>
        </p:txBody>
      </p:sp>
      <p:sp>
        <p:nvSpPr>
          <p:cNvPr id="5" name="TOSS授業技量検定 B表検定…">
            <a:extLst>
              <a:ext uri="{FF2B5EF4-FFF2-40B4-BE49-F238E27FC236}">
                <a16:creationId xmlns:a16="http://schemas.microsoft.com/office/drawing/2014/main" id="{5C8788B5-242F-F92C-ADC8-0B99F69220AE}"/>
              </a:ext>
            </a:extLst>
          </p:cNvPr>
          <p:cNvSpPr/>
          <p:nvPr/>
        </p:nvSpPr>
        <p:spPr>
          <a:xfrm>
            <a:off x="146591" y="122893"/>
            <a:ext cx="2296163" cy="487127"/>
          </a:xfrm>
          <a:prstGeom prst="roundRect">
            <a:avLst>
              <a:gd name="adj" fmla="val 5024"/>
            </a:avLst>
          </a:prstGeom>
          <a:solidFill>
            <a:schemeClr val="accent2">
              <a:lumMod val="20000"/>
              <a:lumOff val="80000"/>
            </a:schemeClr>
          </a:solidFill>
          <a:ln w="63500">
            <a:solidFill>
              <a:schemeClr val="tx1">
                <a:alpha val="88000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t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000000"/>
                </a:solidFill>
                <a:effectLst/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r>
              <a:rPr kumimoji="0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sym typeface="ヒラギノ角ゴ ProN W3"/>
              </a:rPr>
              <a:t>読解指導</a:t>
            </a: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UD Digi Kyokasho NK-R" panose="02020400000000000000" pitchFamily="18" charset="-128"/>
              <a:ea typeface="UD Digi Kyokasho NK-R" panose="02020400000000000000" pitchFamily="18" charset="-128"/>
              <a:sym typeface="ヒラギノ角ゴ ProN W3"/>
            </a:endParaRPr>
          </a:p>
        </p:txBody>
      </p:sp>
      <p:sp>
        <p:nvSpPr>
          <p:cNvPr id="2" name="フレーム 1">
            <a:extLst>
              <a:ext uri="{FF2B5EF4-FFF2-40B4-BE49-F238E27FC236}">
                <a16:creationId xmlns:a16="http://schemas.microsoft.com/office/drawing/2014/main" id="{767C01F0-C81E-E543-3987-F653A7187EE6}"/>
              </a:ext>
            </a:extLst>
          </p:cNvPr>
          <p:cNvSpPr/>
          <p:nvPr/>
        </p:nvSpPr>
        <p:spPr>
          <a:xfrm>
            <a:off x="1310810" y="1245323"/>
            <a:ext cx="673046" cy="925431"/>
          </a:xfrm>
          <a:prstGeom prst="frame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34" charset="-128"/>
              <a:cs typeface="+mn-cs"/>
            </a:endParaRPr>
          </a:p>
        </p:txBody>
      </p:sp>
      <p:sp>
        <p:nvSpPr>
          <p:cNvPr id="6" name="フレーム 5">
            <a:extLst>
              <a:ext uri="{FF2B5EF4-FFF2-40B4-BE49-F238E27FC236}">
                <a16:creationId xmlns:a16="http://schemas.microsoft.com/office/drawing/2014/main" id="{AC3AA8F4-8FE7-82CE-604A-69B8943B7EB1}"/>
              </a:ext>
            </a:extLst>
          </p:cNvPr>
          <p:cNvSpPr/>
          <p:nvPr/>
        </p:nvSpPr>
        <p:spPr>
          <a:xfrm>
            <a:off x="1295613" y="2197929"/>
            <a:ext cx="673046" cy="925431"/>
          </a:xfrm>
          <a:prstGeom prst="frame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34" charset="-128"/>
              <a:cs typeface="+mn-cs"/>
            </a:endParaRPr>
          </a:p>
        </p:txBody>
      </p:sp>
      <p:sp>
        <p:nvSpPr>
          <p:cNvPr id="13" name="フレーム 12">
            <a:extLst>
              <a:ext uri="{FF2B5EF4-FFF2-40B4-BE49-F238E27FC236}">
                <a16:creationId xmlns:a16="http://schemas.microsoft.com/office/drawing/2014/main" id="{648C8281-562F-958C-5710-3ADBB1F35AC3}"/>
              </a:ext>
            </a:extLst>
          </p:cNvPr>
          <p:cNvSpPr/>
          <p:nvPr/>
        </p:nvSpPr>
        <p:spPr>
          <a:xfrm>
            <a:off x="2373531" y="3210432"/>
            <a:ext cx="673046" cy="925431"/>
          </a:xfrm>
          <a:prstGeom prst="frame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34" charset="-128"/>
              <a:cs typeface="+mn-cs"/>
            </a:endParaRPr>
          </a:p>
        </p:txBody>
      </p:sp>
      <p:sp>
        <p:nvSpPr>
          <p:cNvPr id="15" name="フレーム 14">
            <a:extLst>
              <a:ext uri="{FF2B5EF4-FFF2-40B4-BE49-F238E27FC236}">
                <a16:creationId xmlns:a16="http://schemas.microsoft.com/office/drawing/2014/main" id="{B9B812D9-5C25-59A9-3E1E-F55E04D104B4}"/>
              </a:ext>
            </a:extLst>
          </p:cNvPr>
          <p:cNvSpPr/>
          <p:nvPr/>
        </p:nvSpPr>
        <p:spPr>
          <a:xfrm>
            <a:off x="2582492" y="5005492"/>
            <a:ext cx="673046" cy="925431"/>
          </a:xfrm>
          <a:prstGeom prst="frame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34" charset="-128"/>
              <a:cs typeface="+mn-cs"/>
            </a:endParaRPr>
          </a:p>
        </p:txBody>
      </p:sp>
      <p:sp>
        <p:nvSpPr>
          <p:cNvPr id="16" name="矢印: 右 199">
            <a:extLst>
              <a:ext uri="{FF2B5EF4-FFF2-40B4-BE49-F238E27FC236}">
                <a16:creationId xmlns:a16="http://schemas.microsoft.com/office/drawing/2014/main" id="{9747B0BB-29C0-67F7-2667-10BFE513EF53}"/>
              </a:ext>
            </a:extLst>
          </p:cNvPr>
          <p:cNvSpPr/>
          <p:nvPr/>
        </p:nvSpPr>
        <p:spPr>
          <a:xfrm>
            <a:off x="1387262" y="3906488"/>
            <a:ext cx="840698" cy="439361"/>
          </a:xfrm>
          <a:prstGeom prst="rightArrow">
            <a:avLst>
              <a:gd name="adj1" fmla="val 50000"/>
              <a:gd name="adj2" fmla="val 85515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34" charset="-128"/>
              <a:cs typeface="+mn-cs"/>
            </a:endParaRPr>
          </a:p>
        </p:txBody>
      </p:sp>
      <p:sp>
        <p:nvSpPr>
          <p:cNvPr id="17" name="矢印: 左右 138">
            <a:extLst>
              <a:ext uri="{FF2B5EF4-FFF2-40B4-BE49-F238E27FC236}">
                <a16:creationId xmlns:a16="http://schemas.microsoft.com/office/drawing/2014/main" id="{D8A6F265-2BE8-AAC7-C652-2211421058C4}"/>
              </a:ext>
            </a:extLst>
          </p:cNvPr>
          <p:cNvSpPr/>
          <p:nvPr/>
        </p:nvSpPr>
        <p:spPr>
          <a:xfrm>
            <a:off x="1333774" y="5687374"/>
            <a:ext cx="1106663" cy="541002"/>
          </a:xfrm>
          <a:prstGeom prst="leftRightArrow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34" charset="-128"/>
              <a:cs typeface="+mn-cs"/>
            </a:endParaRPr>
          </a:p>
        </p:txBody>
      </p:sp>
      <p:pic>
        <p:nvPicPr>
          <p:cNvPr id="20" name="Picture 2" descr="男子高校生・男子中学生のイラスト（学ラン） | かわいいフリー素材集 いらすとや">
            <a:extLst>
              <a:ext uri="{FF2B5EF4-FFF2-40B4-BE49-F238E27FC236}">
                <a16:creationId xmlns:a16="http://schemas.microsoft.com/office/drawing/2014/main" id="{5702AAB6-6680-7BCC-E96D-95DF793279C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262" b="53110"/>
          <a:stretch/>
        </p:blipFill>
        <p:spPr bwMode="auto">
          <a:xfrm>
            <a:off x="11117814" y="110411"/>
            <a:ext cx="948612" cy="970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747351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OSS授業技量検定 B表検定…">
            <a:extLst>
              <a:ext uri="{FF2B5EF4-FFF2-40B4-BE49-F238E27FC236}">
                <a16:creationId xmlns:a16="http://schemas.microsoft.com/office/drawing/2014/main" id="{9F075ABD-3BA4-E5A1-5F6B-126F1EF69C63}"/>
              </a:ext>
            </a:extLst>
          </p:cNvPr>
          <p:cNvSpPr/>
          <p:nvPr/>
        </p:nvSpPr>
        <p:spPr>
          <a:xfrm>
            <a:off x="113239" y="4182831"/>
            <a:ext cx="11979280" cy="2610953"/>
          </a:xfrm>
          <a:prstGeom prst="roundRect">
            <a:avLst>
              <a:gd name="adj" fmla="val 5024"/>
            </a:avLst>
          </a:prstGeom>
          <a:solidFill>
            <a:schemeClr val="bg1"/>
          </a:solidFill>
          <a:ln w="63500">
            <a:solidFill>
              <a:schemeClr val="tx1">
                <a:alpha val="88000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t"/>
          <a:lstStyle/>
          <a:p>
            <a:endParaRPr kumimoji="1" lang="en-US" altLang="ja-JP" sz="3600" dirty="0">
              <a:latin typeface="UD Digi Kyokasho NK-R" panose="02020400000000000000" pitchFamily="18" charset="-128"/>
              <a:ea typeface="UD Digi Kyokasho NK-R" panose="02020400000000000000" pitchFamily="18" charset="-128"/>
            </a:endParaRPr>
          </a:p>
        </p:txBody>
      </p:sp>
      <p:sp>
        <p:nvSpPr>
          <p:cNvPr id="4" name="TOSS授業技量検定 B表検定…">
            <a:extLst>
              <a:ext uri="{FF2B5EF4-FFF2-40B4-BE49-F238E27FC236}">
                <a16:creationId xmlns:a16="http://schemas.microsoft.com/office/drawing/2014/main" id="{37C40D29-AE55-9EAB-6A44-645BF168D22E}"/>
              </a:ext>
            </a:extLst>
          </p:cNvPr>
          <p:cNvSpPr/>
          <p:nvPr/>
        </p:nvSpPr>
        <p:spPr>
          <a:xfrm>
            <a:off x="274135" y="814440"/>
            <a:ext cx="2301798" cy="625913"/>
          </a:xfrm>
          <a:prstGeom prst="roundRect">
            <a:avLst>
              <a:gd name="adj" fmla="val 5024"/>
            </a:avLst>
          </a:prstGeom>
          <a:solidFill>
            <a:schemeClr val="accent2">
              <a:lumMod val="20000"/>
              <a:lumOff val="80000"/>
            </a:schemeClr>
          </a:solidFill>
          <a:ln w="63500">
            <a:solidFill>
              <a:schemeClr val="tx1">
                <a:alpha val="88000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t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000000"/>
                </a:solidFill>
                <a:effectLst/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r>
              <a:rPr kumimoji="0" lang="ja-JP" altLang="en-US" sz="3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sym typeface="ヒラギノ角ゴ ProN W3"/>
              </a:rPr>
              <a:t>中１レベル</a:t>
            </a:r>
            <a:endParaRPr kumimoji="0" lang="en-US" altLang="ja-JP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UD Digi Kyokasho NK-R" panose="02020400000000000000" pitchFamily="18" charset="-128"/>
              <a:ea typeface="UD Digi Kyokasho NK-R" panose="02020400000000000000" pitchFamily="18" charset="-128"/>
              <a:sym typeface="ヒラギノ角ゴ ProN W3"/>
            </a:endParaRPr>
          </a:p>
        </p:txBody>
      </p:sp>
      <p:sp>
        <p:nvSpPr>
          <p:cNvPr id="5" name="TOSS授業技量検定 B表検定…">
            <a:extLst>
              <a:ext uri="{FF2B5EF4-FFF2-40B4-BE49-F238E27FC236}">
                <a16:creationId xmlns:a16="http://schemas.microsoft.com/office/drawing/2014/main" id="{61C7D68C-5117-74AD-2D0E-9D9B8589D393}"/>
              </a:ext>
            </a:extLst>
          </p:cNvPr>
          <p:cNvSpPr/>
          <p:nvPr/>
        </p:nvSpPr>
        <p:spPr>
          <a:xfrm>
            <a:off x="292552" y="1543004"/>
            <a:ext cx="4860379" cy="718170"/>
          </a:xfrm>
          <a:prstGeom prst="roundRect">
            <a:avLst>
              <a:gd name="adj" fmla="val 5024"/>
            </a:avLst>
          </a:prstGeom>
          <a:solidFill>
            <a:schemeClr val="accent5">
              <a:lumMod val="20000"/>
              <a:lumOff val="80000"/>
            </a:schemeClr>
          </a:solidFill>
          <a:ln w="63500">
            <a:solidFill>
              <a:schemeClr val="tx1">
                <a:alpha val="88000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000000"/>
                </a:solidFill>
                <a:effectLst/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r>
              <a:rPr kumimoji="0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sym typeface="ヒラギノ角ゴ ProN W3"/>
              </a:rPr>
              <a:t>　</a:t>
            </a:r>
            <a:r>
              <a:rPr kumimoji="0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sym typeface="ヒラギノ角ゴ ProN W3"/>
              </a:rPr>
              <a:t>A</a:t>
            </a:r>
            <a:r>
              <a:rPr kumimoji="0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sym typeface="ヒラギノ角ゴ ProN W3"/>
              </a:rPr>
              <a:t>　スラスラ読める</a:t>
            </a:r>
            <a:endParaRPr kumimoji="0" lang="en-US" altLang="ja-JP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UD Digi Kyokasho NK-R" panose="02020400000000000000" pitchFamily="18" charset="-128"/>
              <a:ea typeface="UD Digi Kyokasho NK-R" panose="02020400000000000000" pitchFamily="18" charset="-128"/>
              <a:sym typeface="ヒラギノ角ゴ ProN W3"/>
            </a:endParaRPr>
          </a:p>
        </p:txBody>
      </p:sp>
      <p:sp>
        <p:nvSpPr>
          <p:cNvPr id="6" name="TOSS授業技量検定 B表検定…">
            <a:extLst>
              <a:ext uri="{FF2B5EF4-FFF2-40B4-BE49-F238E27FC236}">
                <a16:creationId xmlns:a16="http://schemas.microsoft.com/office/drawing/2014/main" id="{5E05A437-88C0-76E1-11E5-23DCA21F8A73}"/>
              </a:ext>
            </a:extLst>
          </p:cNvPr>
          <p:cNvSpPr/>
          <p:nvPr/>
        </p:nvSpPr>
        <p:spPr>
          <a:xfrm>
            <a:off x="292552" y="2354030"/>
            <a:ext cx="4860379" cy="718170"/>
          </a:xfrm>
          <a:prstGeom prst="roundRect">
            <a:avLst>
              <a:gd name="adj" fmla="val 5024"/>
            </a:avLst>
          </a:prstGeom>
          <a:solidFill>
            <a:schemeClr val="accent5">
              <a:lumMod val="20000"/>
              <a:lumOff val="80000"/>
            </a:schemeClr>
          </a:solidFill>
          <a:ln w="63500">
            <a:solidFill>
              <a:schemeClr val="tx1">
                <a:alpha val="88000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000000"/>
                </a:solidFill>
                <a:effectLst/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r>
              <a:rPr kumimoji="0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sym typeface="ヒラギノ角ゴ ProN W3"/>
              </a:rPr>
              <a:t>　</a:t>
            </a:r>
            <a:r>
              <a:rPr kumimoji="0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sym typeface="ヒラギノ角ゴ ProN W3"/>
              </a:rPr>
              <a:t>B</a:t>
            </a:r>
            <a:r>
              <a:rPr kumimoji="0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sym typeface="ヒラギノ角ゴ ProN W3"/>
              </a:rPr>
              <a:t>　主語　動詞を見つける</a:t>
            </a:r>
            <a:endParaRPr kumimoji="0" lang="en-US" altLang="ja-JP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UD Digi Kyokasho NK-R" panose="02020400000000000000" pitchFamily="18" charset="-128"/>
              <a:ea typeface="UD Digi Kyokasho NK-R" panose="02020400000000000000" pitchFamily="18" charset="-128"/>
              <a:sym typeface="ヒラギノ角ゴ ProN W3"/>
            </a:endParaRPr>
          </a:p>
        </p:txBody>
      </p:sp>
      <p:sp>
        <p:nvSpPr>
          <p:cNvPr id="7" name="TOSS授業技量検定 B表検定…">
            <a:extLst>
              <a:ext uri="{FF2B5EF4-FFF2-40B4-BE49-F238E27FC236}">
                <a16:creationId xmlns:a16="http://schemas.microsoft.com/office/drawing/2014/main" id="{6ED7AB6D-F0A8-7BED-AA27-362F53DA3546}"/>
              </a:ext>
            </a:extLst>
          </p:cNvPr>
          <p:cNvSpPr/>
          <p:nvPr/>
        </p:nvSpPr>
        <p:spPr>
          <a:xfrm>
            <a:off x="292551" y="3176897"/>
            <a:ext cx="4860379" cy="718170"/>
          </a:xfrm>
          <a:prstGeom prst="roundRect">
            <a:avLst>
              <a:gd name="adj" fmla="val 5024"/>
            </a:avLst>
          </a:prstGeom>
          <a:solidFill>
            <a:schemeClr val="accent5">
              <a:lumMod val="20000"/>
              <a:lumOff val="80000"/>
            </a:schemeClr>
          </a:solidFill>
          <a:ln w="63500">
            <a:solidFill>
              <a:schemeClr val="tx1">
                <a:alpha val="88000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000000"/>
                </a:solidFill>
                <a:effectLst/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r>
              <a:rPr kumimoji="0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sym typeface="ヒラギノ角ゴ ProN W3"/>
              </a:rPr>
              <a:t>　</a:t>
            </a:r>
            <a:r>
              <a:rPr kumimoji="0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sym typeface="ヒラギノ角ゴ ProN W3"/>
              </a:rPr>
              <a:t>C</a:t>
            </a:r>
            <a:r>
              <a:rPr kumimoji="0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sym typeface="ヒラギノ角ゴ ProN W3"/>
              </a:rPr>
              <a:t>　接続詞　代名詞の働き</a:t>
            </a:r>
            <a:endParaRPr kumimoji="0" lang="en-US" altLang="ja-JP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UD Digi Kyokasho NK-R" panose="02020400000000000000" pitchFamily="18" charset="-128"/>
              <a:ea typeface="UD Digi Kyokasho NK-R" panose="02020400000000000000" pitchFamily="18" charset="-128"/>
              <a:sym typeface="ヒラギノ角ゴ ProN W3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9EA893D-8808-D38F-2324-7EB727AC2D66}"/>
              </a:ext>
            </a:extLst>
          </p:cNvPr>
          <p:cNvSpPr txBox="1"/>
          <p:nvPr/>
        </p:nvSpPr>
        <p:spPr>
          <a:xfrm>
            <a:off x="2582379" y="792774"/>
            <a:ext cx="4435716" cy="707886"/>
          </a:xfrm>
          <a:prstGeom prst="rect">
            <a:avLst/>
          </a:prstGeom>
          <a:noFill/>
          <a:ln w="76200" cap="rnd" cmpd="sng">
            <a:noFill/>
            <a:round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0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glow rad="63500">
                    <a:srgbClr val="00B0F0">
                      <a:alpha val="40000"/>
                    </a:srgbClr>
                  </a:glow>
                </a:effectLst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rPr>
              <a:t>１文と１文つながり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2729DD-71A4-B567-BF01-E2507D156C1E}"/>
              </a:ext>
            </a:extLst>
          </p:cNvPr>
          <p:cNvSpPr txBox="1"/>
          <p:nvPr/>
        </p:nvSpPr>
        <p:spPr>
          <a:xfrm>
            <a:off x="95969" y="64216"/>
            <a:ext cx="4860379" cy="646331"/>
          </a:xfrm>
          <a:prstGeom prst="rect">
            <a:avLst/>
          </a:prstGeom>
          <a:solidFill>
            <a:schemeClr val="bg1">
              <a:alpha val="79076"/>
            </a:schemeClr>
          </a:solidFill>
          <a:ln w="38100" cap="rnd" cmpd="sng">
            <a:solidFill>
              <a:schemeClr val="dk1">
                <a:shade val="50000"/>
              </a:schemeClr>
            </a:solidFill>
            <a:round/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glow rad="63500">
                    <a:srgbClr val="ED7D31">
                      <a:satMod val="175000"/>
                      <a:alpha val="40000"/>
                    </a:srgbClr>
                  </a:glow>
                </a:effectLst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英文読解スキル　一覧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44329F3-AEB2-2EC0-765F-ACB1495DBEE1}"/>
              </a:ext>
            </a:extLst>
          </p:cNvPr>
          <p:cNvSpPr txBox="1"/>
          <p:nvPr/>
        </p:nvSpPr>
        <p:spPr>
          <a:xfrm>
            <a:off x="3890263" y="1603137"/>
            <a:ext cx="5967415" cy="707886"/>
          </a:xfrm>
          <a:prstGeom prst="rect">
            <a:avLst/>
          </a:prstGeom>
          <a:noFill/>
          <a:ln w="76200" cap="rnd" cmpd="sng">
            <a:noFill/>
            <a:round/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0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glow rad="63500">
                    <a:srgbClr val="00B0F0">
                      <a:alpha val="40000"/>
                    </a:srgbClr>
                  </a:glow>
                </a:effectLst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＋</a:t>
            </a:r>
            <a:r>
              <a:rPr kumimoji="1" lang="en-US" altLang="ja-JP" sz="4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63500">
                    <a:srgbClr val="00B0F0">
                      <a:alpha val="40000"/>
                    </a:srgbClr>
                  </a:glow>
                </a:effectLst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 </a:t>
            </a:r>
            <a:r>
              <a:rPr kumimoji="1" lang="ja-JP" altLang="en-US" sz="4000" b="0" i="0" u="sng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glow rad="63500">
                    <a:srgbClr val="00B0F0">
                      <a:alpha val="40000"/>
                    </a:srgbClr>
                  </a:glow>
                </a:effectLst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読むスピード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E0C43B2-458A-5A4B-CC0B-43139EB58BEB}"/>
              </a:ext>
            </a:extLst>
          </p:cNvPr>
          <p:cNvSpPr txBox="1"/>
          <p:nvPr/>
        </p:nvSpPr>
        <p:spPr>
          <a:xfrm>
            <a:off x="8140700" y="1603137"/>
            <a:ext cx="4412989" cy="707886"/>
          </a:xfrm>
          <a:prstGeom prst="rect">
            <a:avLst/>
          </a:prstGeom>
          <a:noFill/>
          <a:ln w="76200" cap="rnd" cmpd="sng">
            <a:noFill/>
            <a:round/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0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glow rad="63500">
                    <a:srgbClr val="00B0F0">
                      <a:alpha val="40000"/>
                    </a:srgbClr>
                  </a:glow>
                </a:effectLst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＋</a:t>
            </a:r>
            <a:r>
              <a:rPr kumimoji="1" lang="en-US" altLang="ja-JP" sz="4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63500">
                    <a:srgbClr val="00B0F0">
                      <a:alpha val="40000"/>
                    </a:srgbClr>
                  </a:glow>
                </a:effectLst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 </a:t>
            </a:r>
            <a:r>
              <a:rPr kumimoji="1" lang="ja-JP" altLang="en-US" sz="4000" b="0" i="0" u="sng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glow rad="63500">
                    <a:srgbClr val="00B0F0">
                      <a:alpha val="40000"/>
                    </a:srgbClr>
                  </a:glow>
                </a:effectLst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日常的な語彙</a:t>
            </a:r>
          </a:p>
        </p:txBody>
      </p:sp>
      <p:sp>
        <p:nvSpPr>
          <p:cNvPr id="9" name="TOSS授業技量検定 B表検定…">
            <a:extLst>
              <a:ext uri="{FF2B5EF4-FFF2-40B4-BE49-F238E27FC236}">
                <a16:creationId xmlns:a16="http://schemas.microsoft.com/office/drawing/2014/main" id="{2BCCF16E-2435-4DA1-AC61-94AAA08A6C97}"/>
              </a:ext>
            </a:extLst>
          </p:cNvPr>
          <p:cNvSpPr/>
          <p:nvPr/>
        </p:nvSpPr>
        <p:spPr>
          <a:xfrm>
            <a:off x="292551" y="4001971"/>
            <a:ext cx="2412919" cy="625913"/>
          </a:xfrm>
          <a:prstGeom prst="roundRect">
            <a:avLst>
              <a:gd name="adj" fmla="val 5024"/>
            </a:avLst>
          </a:prstGeom>
          <a:solidFill>
            <a:schemeClr val="accent2">
              <a:lumMod val="20000"/>
              <a:lumOff val="80000"/>
            </a:schemeClr>
          </a:solidFill>
          <a:ln w="63500">
            <a:solidFill>
              <a:schemeClr val="tx1">
                <a:alpha val="88000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t"/>
          <a:lstStyle/>
          <a:p>
            <a:r>
              <a:rPr kumimoji="1" lang="ja-JP" altLang="en-US" sz="36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指導の手順</a:t>
            </a:r>
            <a:endParaRPr kumimoji="1" lang="en-US" altLang="ja-JP" sz="3600" dirty="0">
              <a:latin typeface="UD Digi Kyokasho NK-R" panose="02020400000000000000" pitchFamily="18" charset="-128"/>
              <a:ea typeface="UD Digi Kyokasho NK-R" panose="02020400000000000000" pitchFamily="18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AEAC119-7402-E7C2-E2BE-4EFD9D4D7308}"/>
              </a:ext>
            </a:extLst>
          </p:cNvPr>
          <p:cNvSpPr txBox="1"/>
          <p:nvPr/>
        </p:nvSpPr>
        <p:spPr>
          <a:xfrm>
            <a:off x="528135" y="4702651"/>
            <a:ext cx="71721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①</a:t>
            </a:r>
            <a:r>
              <a:rPr kumimoji="1" lang="en-US" altLang="ja-JP" sz="3600" dirty="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TOSS</a:t>
            </a:r>
            <a:r>
              <a:rPr kumimoji="1" lang="ja-JP" altLang="en-US" sz="36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英会話</a:t>
            </a:r>
            <a:r>
              <a:rPr kumimoji="1" lang="en-US" altLang="ja-JP" sz="3600" dirty="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 </a:t>
            </a:r>
            <a:r>
              <a:rPr kumimoji="1" lang="ja-JP" altLang="en-US" sz="36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　スピーチ　→　音読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8C8670A-6A6E-7113-606B-EC6023B90FDE}"/>
              </a:ext>
            </a:extLst>
          </p:cNvPr>
          <p:cNvSpPr txBox="1"/>
          <p:nvPr/>
        </p:nvSpPr>
        <p:spPr>
          <a:xfrm>
            <a:off x="528135" y="5432458"/>
            <a:ext cx="115643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②２、３時間後　　</a:t>
            </a:r>
            <a:r>
              <a:rPr kumimoji="1" lang="en-US" altLang="ja-JP" sz="3600" dirty="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 </a:t>
            </a:r>
            <a:r>
              <a:rPr kumimoji="1" lang="ja-JP" altLang="en-US" sz="36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　スピーチ文の主語・動詞・接続詞・代名詞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B98C1D0-97E4-DC01-A8AF-C1CBEC24025D}"/>
              </a:ext>
            </a:extLst>
          </p:cNvPr>
          <p:cNvSpPr txBox="1"/>
          <p:nvPr/>
        </p:nvSpPr>
        <p:spPr>
          <a:xfrm>
            <a:off x="528135" y="6162265"/>
            <a:ext cx="110642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③テスト対策　</a:t>
            </a:r>
            <a:r>
              <a:rPr kumimoji="1" lang="en-US" altLang="ja-JP" sz="3600" dirty="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    </a:t>
            </a:r>
            <a:r>
              <a:rPr kumimoji="1" lang="ja-JP" altLang="en-US" sz="36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　教科書の主語・動詞・接続詞・代名詞　</a:t>
            </a:r>
          </a:p>
        </p:txBody>
      </p: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FA37DCEF-B648-89C0-0E85-C079CA4CDD5D}"/>
              </a:ext>
            </a:extLst>
          </p:cNvPr>
          <p:cNvGrpSpPr/>
          <p:nvPr/>
        </p:nvGrpSpPr>
        <p:grpSpPr>
          <a:xfrm>
            <a:off x="5364690" y="2440876"/>
            <a:ext cx="3817939" cy="1446550"/>
            <a:chOff x="8158690" y="3426940"/>
            <a:chExt cx="3817939" cy="1446550"/>
          </a:xfrm>
        </p:grpSpPr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2F95F240-D155-A5FC-CD42-1649053AA584}"/>
                </a:ext>
              </a:extLst>
            </p:cNvPr>
            <p:cNvSpPr txBox="1"/>
            <p:nvPr/>
          </p:nvSpPr>
          <p:spPr>
            <a:xfrm>
              <a:off x="8158690" y="3426940"/>
              <a:ext cx="3817939" cy="1446550"/>
            </a:xfrm>
            <a:prstGeom prst="rect">
              <a:avLst/>
            </a:prstGeom>
            <a:solidFill>
              <a:schemeClr val="bg1">
                <a:alpha val="79076"/>
              </a:schemeClr>
            </a:solidFill>
            <a:ln w="76200" cap="rnd" cmpd="sng">
              <a:solidFill>
                <a:srgbClr val="FF0000"/>
              </a:solidFill>
              <a:round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4400" kern="0">
                  <a:solidFill>
                    <a:prstClr val="black"/>
                  </a:solidFill>
                  <a:effectLst>
                    <a:glow rad="63500">
                      <a:srgbClr val="ED7D31">
                        <a:satMod val="175000"/>
                        <a:alpha val="40000"/>
                      </a:srgbClr>
                    </a:glow>
                  </a:effectLst>
                  <a:latin typeface="UD Digi Kyokasho NK-R" panose="02020400000000000000" pitchFamily="18" charset="-128"/>
                  <a:ea typeface="UD Digi Kyokasho NK-R" panose="02020400000000000000" pitchFamily="18" charset="-128"/>
                </a:rPr>
                <a:t>　　　英文に</a:t>
              </a:r>
              <a:endParaRPr kumimoji="1" lang="en-US" altLang="ja-JP" sz="4400" kern="0" dirty="0">
                <a:solidFill>
                  <a:prstClr val="black"/>
                </a:solidFill>
                <a:effectLst>
                  <a:glow rad="63500">
                    <a:srgbClr val="ED7D31">
                      <a:satMod val="175000"/>
                      <a:alpha val="40000"/>
                    </a:srgbClr>
                  </a:glow>
                </a:effectLst>
                <a:latin typeface="UD Digi Kyokasho NK-R" panose="02020400000000000000" pitchFamily="18" charset="-128"/>
                <a:ea typeface="UD Digi Kyokasho NK-R" panose="02020400000000000000" pitchFamily="18" charset="-128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4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>
                    <a:glow rad="63500">
                      <a:srgbClr val="ED7D31">
                        <a:satMod val="175000"/>
                        <a:alpha val="40000"/>
                      </a:srgbClr>
                    </a:glow>
                  </a:effectLst>
                  <a:uLnTx/>
                  <a:uFillTx/>
                  <a:latin typeface="UD Digi Kyokasho NK-R" panose="02020400000000000000" pitchFamily="18" charset="-128"/>
                  <a:ea typeface="UD Digi Kyokasho NK-R" panose="02020400000000000000" pitchFamily="18" charset="-128"/>
                  <a:cs typeface="+mn-cs"/>
                </a:rPr>
                <a:t>　　　書き込む</a:t>
              </a:r>
            </a:p>
          </p:txBody>
        </p:sp>
        <p:pic>
          <p:nvPicPr>
            <p:cNvPr id="18" name="Picture 2" descr="指・ポイントのイラスト | 無料のフリー素材 イラストエイト">
              <a:extLst>
                <a:ext uri="{FF2B5EF4-FFF2-40B4-BE49-F238E27FC236}">
                  <a16:creationId xmlns:a16="http://schemas.microsoft.com/office/drawing/2014/main" id="{792DD308-36E6-24F6-DA17-7AC4503239E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31200" y="3578715"/>
              <a:ext cx="1245129" cy="1143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946673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OSS授業技量検定 B表検定…">
            <a:extLst>
              <a:ext uri="{FF2B5EF4-FFF2-40B4-BE49-F238E27FC236}">
                <a16:creationId xmlns:a16="http://schemas.microsoft.com/office/drawing/2014/main" id="{37C40D29-AE55-9EAB-6A44-645BF168D22E}"/>
              </a:ext>
            </a:extLst>
          </p:cNvPr>
          <p:cNvSpPr/>
          <p:nvPr/>
        </p:nvSpPr>
        <p:spPr>
          <a:xfrm>
            <a:off x="274135" y="814440"/>
            <a:ext cx="2301798" cy="625913"/>
          </a:xfrm>
          <a:prstGeom prst="roundRect">
            <a:avLst>
              <a:gd name="adj" fmla="val 5024"/>
            </a:avLst>
          </a:prstGeom>
          <a:solidFill>
            <a:schemeClr val="accent2">
              <a:lumMod val="20000"/>
              <a:lumOff val="80000"/>
            </a:schemeClr>
          </a:solidFill>
          <a:ln w="63500">
            <a:solidFill>
              <a:schemeClr val="tx1">
                <a:alpha val="88000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t"/>
          <a:lstStyle/>
          <a:p>
            <a:pPr algn="ctr" defTabSz="457200">
              <a:defRPr sz="1500">
                <a:solidFill>
                  <a:srgbClr val="000000"/>
                </a:solidFill>
                <a:effectLst/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r>
              <a:rPr lang="ja-JP" altLang="en-US" sz="36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中１レベル</a:t>
            </a:r>
            <a:endParaRPr lang="en-US" altLang="ja-JP" sz="3600" dirty="0">
              <a:latin typeface="UD Digi Kyokasho NK-R" panose="02020400000000000000" pitchFamily="18" charset="-128"/>
              <a:ea typeface="UD Digi Kyokasho NK-R" panose="02020400000000000000" pitchFamily="18" charset="-128"/>
            </a:endParaRPr>
          </a:p>
        </p:txBody>
      </p:sp>
      <p:sp>
        <p:nvSpPr>
          <p:cNvPr id="5" name="TOSS授業技量検定 B表検定…">
            <a:extLst>
              <a:ext uri="{FF2B5EF4-FFF2-40B4-BE49-F238E27FC236}">
                <a16:creationId xmlns:a16="http://schemas.microsoft.com/office/drawing/2014/main" id="{61C7D68C-5117-74AD-2D0E-9D9B8589D393}"/>
              </a:ext>
            </a:extLst>
          </p:cNvPr>
          <p:cNvSpPr/>
          <p:nvPr/>
        </p:nvSpPr>
        <p:spPr>
          <a:xfrm>
            <a:off x="2794001" y="775069"/>
            <a:ext cx="4860379" cy="718170"/>
          </a:xfrm>
          <a:prstGeom prst="roundRect">
            <a:avLst>
              <a:gd name="adj" fmla="val 5024"/>
            </a:avLst>
          </a:prstGeom>
          <a:solidFill>
            <a:schemeClr val="accent5">
              <a:lumMod val="20000"/>
              <a:lumOff val="80000"/>
            </a:schemeClr>
          </a:solidFill>
          <a:ln w="63500">
            <a:solidFill>
              <a:schemeClr val="tx1">
                <a:alpha val="88000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 defTabSz="457200">
              <a:defRPr sz="1500">
                <a:solidFill>
                  <a:srgbClr val="000000"/>
                </a:solidFill>
                <a:effectLst/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r>
              <a:rPr lang="ja-JP" altLang="en-US" sz="32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　</a:t>
            </a:r>
            <a:r>
              <a:rPr lang="en-US" altLang="ja-JP" sz="3200" dirty="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A</a:t>
            </a:r>
            <a:r>
              <a:rPr lang="ja-JP" altLang="en-US" sz="32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　スラスラ読める</a:t>
            </a:r>
            <a:endParaRPr lang="en-US" altLang="ja-JP" sz="3200" dirty="0">
              <a:latin typeface="UD Digi Kyokasho NK-R" panose="02020400000000000000" pitchFamily="18" charset="-128"/>
              <a:ea typeface="UD Digi Kyokasho NK-R" panose="02020400000000000000" pitchFamily="18" charset="-128"/>
            </a:endParaRPr>
          </a:p>
        </p:txBody>
      </p:sp>
      <p:sp>
        <p:nvSpPr>
          <p:cNvPr id="6" name="TOSS授業技量検定 B表検定…">
            <a:extLst>
              <a:ext uri="{FF2B5EF4-FFF2-40B4-BE49-F238E27FC236}">
                <a16:creationId xmlns:a16="http://schemas.microsoft.com/office/drawing/2014/main" id="{5E05A437-88C0-76E1-11E5-23DCA21F8A73}"/>
              </a:ext>
            </a:extLst>
          </p:cNvPr>
          <p:cNvSpPr/>
          <p:nvPr/>
        </p:nvSpPr>
        <p:spPr>
          <a:xfrm>
            <a:off x="2794001" y="1624656"/>
            <a:ext cx="4860379" cy="718170"/>
          </a:xfrm>
          <a:prstGeom prst="roundRect">
            <a:avLst>
              <a:gd name="adj" fmla="val 5024"/>
            </a:avLst>
          </a:prstGeom>
          <a:solidFill>
            <a:schemeClr val="accent5">
              <a:lumMod val="20000"/>
              <a:lumOff val="80000"/>
            </a:schemeClr>
          </a:solidFill>
          <a:ln w="63500">
            <a:solidFill>
              <a:schemeClr val="tx1">
                <a:alpha val="88000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 defTabSz="457200">
              <a:defRPr sz="1500">
                <a:solidFill>
                  <a:srgbClr val="000000"/>
                </a:solidFill>
                <a:effectLst/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r>
              <a:rPr lang="ja-JP" altLang="en-US" sz="32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　</a:t>
            </a:r>
            <a:r>
              <a:rPr lang="en-US" altLang="ja-JP" sz="3200" dirty="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B</a:t>
            </a:r>
            <a:r>
              <a:rPr lang="ja-JP" altLang="en-US" sz="32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　主語　動詞を見つける</a:t>
            </a:r>
            <a:endParaRPr lang="en-US" altLang="ja-JP" sz="3200" dirty="0">
              <a:latin typeface="UD Digi Kyokasho NK-R" panose="02020400000000000000" pitchFamily="18" charset="-128"/>
              <a:ea typeface="UD Digi Kyokasho NK-R" panose="02020400000000000000" pitchFamily="18" charset="-128"/>
            </a:endParaRPr>
          </a:p>
        </p:txBody>
      </p:sp>
      <p:sp>
        <p:nvSpPr>
          <p:cNvPr id="7" name="TOSS授業技量検定 B表検定…">
            <a:extLst>
              <a:ext uri="{FF2B5EF4-FFF2-40B4-BE49-F238E27FC236}">
                <a16:creationId xmlns:a16="http://schemas.microsoft.com/office/drawing/2014/main" id="{6ED7AB6D-F0A8-7BED-AA27-362F53DA3546}"/>
              </a:ext>
            </a:extLst>
          </p:cNvPr>
          <p:cNvSpPr/>
          <p:nvPr/>
        </p:nvSpPr>
        <p:spPr>
          <a:xfrm>
            <a:off x="2776035" y="2480459"/>
            <a:ext cx="4860379" cy="718170"/>
          </a:xfrm>
          <a:prstGeom prst="roundRect">
            <a:avLst>
              <a:gd name="adj" fmla="val 5024"/>
            </a:avLst>
          </a:prstGeom>
          <a:solidFill>
            <a:schemeClr val="accent5">
              <a:lumMod val="20000"/>
              <a:lumOff val="80000"/>
            </a:schemeClr>
          </a:solidFill>
          <a:ln w="63500">
            <a:solidFill>
              <a:schemeClr val="tx1">
                <a:alpha val="88000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 defTabSz="457200">
              <a:defRPr sz="1500">
                <a:solidFill>
                  <a:srgbClr val="000000"/>
                </a:solidFill>
                <a:effectLst/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r>
              <a:rPr lang="ja-JP" altLang="en-US" sz="32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　</a:t>
            </a:r>
            <a:r>
              <a:rPr lang="en-US" altLang="ja-JP" sz="3200" dirty="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C</a:t>
            </a:r>
            <a:r>
              <a:rPr lang="ja-JP" altLang="en-US" sz="32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　接続詞　代名詞の働き</a:t>
            </a:r>
            <a:endParaRPr lang="en-US" altLang="ja-JP" sz="3200" dirty="0">
              <a:latin typeface="UD Digi Kyokasho NK-R" panose="02020400000000000000" pitchFamily="18" charset="-128"/>
              <a:ea typeface="UD Digi Kyokasho NK-R" panose="02020400000000000000" pitchFamily="18" charset="-128"/>
            </a:endParaRPr>
          </a:p>
        </p:txBody>
      </p:sp>
      <p:sp>
        <p:nvSpPr>
          <p:cNvPr id="9" name="TOSS授業技量検定 B表検定…">
            <a:extLst>
              <a:ext uri="{FF2B5EF4-FFF2-40B4-BE49-F238E27FC236}">
                <a16:creationId xmlns:a16="http://schemas.microsoft.com/office/drawing/2014/main" id="{71047BE1-3B5F-0460-F896-7D562FA6B340}"/>
              </a:ext>
            </a:extLst>
          </p:cNvPr>
          <p:cNvSpPr/>
          <p:nvPr/>
        </p:nvSpPr>
        <p:spPr>
          <a:xfrm>
            <a:off x="274135" y="3361009"/>
            <a:ext cx="2301798" cy="625913"/>
          </a:xfrm>
          <a:prstGeom prst="roundRect">
            <a:avLst>
              <a:gd name="adj" fmla="val 5024"/>
            </a:avLst>
          </a:prstGeom>
          <a:solidFill>
            <a:schemeClr val="accent2">
              <a:lumMod val="20000"/>
              <a:lumOff val="80000"/>
            </a:schemeClr>
          </a:solidFill>
          <a:ln w="63500">
            <a:solidFill>
              <a:schemeClr val="tx1">
                <a:alpha val="88000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t"/>
          <a:lstStyle/>
          <a:p>
            <a:pPr algn="ctr" defTabSz="457200">
              <a:defRPr sz="1500">
                <a:solidFill>
                  <a:srgbClr val="000000"/>
                </a:solidFill>
                <a:effectLst/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r>
              <a:rPr lang="ja-JP" altLang="en-US" sz="36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中２レベル</a:t>
            </a:r>
            <a:endParaRPr lang="en-US" altLang="ja-JP" sz="3600" dirty="0">
              <a:latin typeface="UD Digi Kyokasho NK-R" panose="02020400000000000000" pitchFamily="18" charset="-128"/>
              <a:ea typeface="UD Digi Kyokasho NK-R" panose="02020400000000000000" pitchFamily="18" charset="-128"/>
            </a:endParaRPr>
          </a:p>
        </p:txBody>
      </p:sp>
      <p:sp>
        <p:nvSpPr>
          <p:cNvPr id="10" name="TOSS授業技量検定 B表検定…">
            <a:extLst>
              <a:ext uri="{FF2B5EF4-FFF2-40B4-BE49-F238E27FC236}">
                <a16:creationId xmlns:a16="http://schemas.microsoft.com/office/drawing/2014/main" id="{EB024B19-12C5-9AAE-A40D-66D33B17E6FA}"/>
              </a:ext>
            </a:extLst>
          </p:cNvPr>
          <p:cNvSpPr/>
          <p:nvPr/>
        </p:nvSpPr>
        <p:spPr>
          <a:xfrm>
            <a:off x="2776035" y="3332087"/>
            <a:ext cx="2977065" cy="683759"/>
          </a:xfrm>
          <a:prstGeom prst="roundRect">
            <a:avLst>
              <a:gd name="adj" fmla="val 5024"/>
            </a:avLst>
          </a:prstGeom>
          <a:solidFill>
            <a:schemeClr val="accent4">
              <a:lumMod val="60000"/>
              <a:lumOff val="40000"/>
            </a:schemeClr>
          </a:solidFill>
          <a:ln w="63500">
            <a:solidFill>
              <a:schemeClr val="tx1">
                <a:alpha val="88000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 defTabSz="457200">
              <a:defRPr sz="1500">
                <a:solidFill>
                  <a:srgbClr val="000000"/>
                </a:solidFill>
                <a:effectLst/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r>
              <a:rPr lang="ja-JP" altLang="en-US" sz="32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　</a:t>
            </a:r>
            <a:r>
              <a:rPr lang="en-US" altLang="ja-JP" sz="3200" dirty="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D</a:t>
            </a:r>
            <a:r>
              <a:rPr lang="ja-JP" altLang="en-US" sz="32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　説明文読解　</a:t>
            </a:r>
            <a:endParaRPr lang="en-US" altLang="ja-JP" sz="3200" dirty="0">
              <a:latin typeface="UD Digi Kyokasho NK-R" panose="02020400000000000000" pitchFamily="18" charset="-128"/>
              <a:ea typeface="UD Digi Kyokasho NK-R" panose="02020400000000000000" pitchFamily="18" charset="-128"/>
            </a:endParaRPr>
          </a:p>
        </p:txBody>
      </p:sp>
      <p:sp>
        <p:nvSpPr>
          <p:cNvPr id="12" name="TOSS授業技量検定 B表検定…">
            <a:extLst>
              <a:ext uri="{FF2B5EF4-FFF2-40B4-BE49-F238E27FC236}">
                <a16:creationId xmlns:a16="http://schemas.microsoft.com/office/drawing/2014/main" id="{102145DF-478E-B9C3-688F-4D934128DDE6}"/>
              </a:ext>
            </a:extLst>
          </p:cNvPr>
          <p:cNvSpPr/>
          <p:nvPr/>
        </p:nvSpPr>
        <p:spPr>
          <a:xfrm>
            <a:off x="5854701" y="3332087"/>
            <a:ext cx="2977065" cy="683759"/>
          </a:xfrm>
          <a:prstGeom prst="roundRect">
            <a:avLst>
              <a:gd name="adj" fmla="val 5024"/>
            </a:avLst>
          </a:prstGeom>
          <a:solidFill>
            <a:schemeClr val="accent4">
              <a:lumMod val="60000"/>
              <a:lumOff val="40000"/>
            </a:schemeClr>
          </a:solidFill>
          <a:ln w="63500">
            <a:solidFill>
              <a:schemeClr val="tx1">
                <a:alpha val="88000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 defTabSz="457200">
              <a:defRPr sz="1500">
                <a:solidFill>
                  <a:srgbClr val="000000"/>
                </a:solidFill>
                <a:effectLst/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r>
              <a:rPr lang="ja-JP" altLang="en-US" sz="32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　</a:t>
            </a:r>
            <a:r>
              <a:rPr lang="en-US" altLang="ja-JP" sz="3200" dirty="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E</a:t>
            </a:r>
            <a:r>
              <a:rPr lang="ja-JP" altLang="en-US" sz="32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　対話文読解　</a:t>
            </a:r>
            <a:endParaRPr lang="en-US" altLang="ja-JP" sz="3200" dirty="0">
              <a:latin typeface="UD Digi Kyokasho NK-R" panose="02020400000000000000" pitchFamily="18" charset="-128"/>
              <a:ea typeface="UD Digi Kyokasho NK-R" panose="02020400000000000000" pitchFamily="18" charset="-128"/>
            </a:endParaRPr>
          </a:p>
        </p:txBody>
      </p:sp>
      <p:sp>
        <p:nvSpPr>
          <p:cNvPr id="13" name="TOSS授業技量検定 B表検定…">
            <a:extLst>
              <a:ext uri="{FF2B5EF4-FFF2-40B4-BE49-F238E27FC236}">
                <a16:creationId xmlns:a16="http://schemas.microsoft.com/office/drawing/2014/main" id="{1A1D47C9-D21B-C9BC-DBCF-8D443996EB3C}"/>
              </a:ext>
            </a:extLst>
          </p:cNvPr>
          <p:cNvSpPr/>
          <p:nvPr/>
        </p:nvSpPr>
        <p:spPr>
          <a:xfrm>
            <a:off x="8933366" y="4100037"/>
            <a:ext cx="2984497" cy="683759"/>
          </a:xfrm>
          <a:prstGeom prst="roundRect">
            <a:avLst>
              <a:gd name="adj" fmla="val 5024"/>
            </a:avLst>
          </a:prstGeom>
          <a:solidFill>
            <a:schemeClr val="accent4">
              <a:lumMod val="60000"/>
              <a:lumOff val="40000"/>
            </a:schemeClr>
          </a:solidFill>
          <a:ln w="63500">
            <a:solidFill>
              <a:schemeClr val="tx1">
                <a:alpha val="88000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 defTabSz="457200">
              <a:defRPr sz="1500">
                <a:solidFill>
                  <a:srgbClr val="000000"/>
                </a:solidFill>
                <a:effectLst/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r>
              <a:rPr lang="ja-JP" altLang="en-US" sz="32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　</a:t>
            </a:r>
            <a:r>
              <a:rPr lang="en-US" altLang="ja-JP" sz="3200" dirty="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I</a:t>
            </a:r>
            <a:r>
              <a:rPr lang="ja-JP" altLang="en-US" sz="32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　解釈コード　</a:t>
            </a:r>
            <a:endParaRPr lang="en-US" altLang="ja-JP" sz="3200" dirty="0">
              <a:latin typeface="UD Digi Kyokasho NK-R" panose="02020400000000000000" pitchFamily="18" charset="-128"/>
              <a:ea typeface="UD Digi Kyokasho NK-R" panose="02020400000000000000" pitchFamily="18" charset="-128"/>
            </a:endParaRPr>
          </a:p>
        </p:txBody>
      </p:sp>
      <p:sp>
        <p:nvSpPr>
          <p:cNvPr id="14" name="TOSS授業技量検定 B表検定…">
            <a:extLst>
              <a:ext uri="{FF2B5EF4-FFF2-40B4-BE49-F238E27FC236}">
                <a16:creationId xmlns:a16="http://schemas.microsoft.com/office/drawing/2014/main" id="{2D09A302-A493-8B1F-DE27-EF59D7FCB4DA}"/>
              </a:ext>
            </a:extLst>
          </p:cNvPr>
          <p:cNvSpPr/>
          <p:nvPr/>
        </p:nvSpPr>
        <p:spPr>
          <a:xfrm>
            <a:off x="274135" y="5505237"/>
            <a:ext cx="2301798" cy="625913"/>
          </a:xfrm>
          <a:prstGeom prst="roundRect">
            <a:avLst>
              <a:gd name="adj" fmla="val 5024"/>
            </a:avLst>
          </a:prstGeom>
          <a:solidFill>
            <a:schemeClr val="accent2">
              <a:lumMod val="20000"/>
              <a:lumOff val="80000"/>
            </a:schemeClr>
          </a:solidFill>
          <a:ln w="63500">
            <a:solidFill>
              <a:schemeClr val="tx1">
                <a:alpha val="88000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t"/>
          <a:lstStyle/>
          <a:p>
            <a:pPr algn="ctr" defTabSz="457200">
              <a:defRPr sz="1500">
                <a:solidFill>
                  <a:srgbClr val="000000"/>
                </a:solidFill>
                <a:effectLst/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r>
              <a:rPr lang="ja-JP" altLang="en-US" sz="36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中３レベル</a:t>
            </a:r>
            <a:endParaRPr lang="en-US" altLang="ja-JP" sz="3600" dirty="0">
              <a:latin typeface="UD Digi Kyokasho NK-R" panose="02020400000000000000" pitchFamily="18" charset="-128"/>
              <a:ea typeface="UD Digi Kyokasho NK-R" panose="02020400000000000000" pitchFamily="18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DA8834C9-7EEA-4894-1E30-31A03E5CC2BC}"/>
              </a:ext>
            </a:extLst>
          </p:cNvPr>
          <p:cNvSpPr txBox="1"/>
          <p:nvPr/>
        </p:nvSpPr>
        <p:spPr>
          <a:xfrm>
            <a:off x="95969" y="38816"/>
            <a:ext cx="4860379" cy="646331"/>
          </a:xfrm>
          <a:prstGeom prst="rect">
            <a:avLst/>
          </a:prstGeom>
          <a:solidFill>
            <a:schemeClr val="bg1">
              <a:alpha val="79076"/>
            </a:schemeClr>
          </a:solidFill>
          <a:ln w="38100" cap="rnd" cmpd="sng">
            <a:solidFill>
              <a:schemeClr val="dk1">
                <a:shade val="50000"/>
              </a:schemeClr>
            </a:solidFill>
            <a:round/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glow rad="63500">
                    <a:srgbClr val="ED7D31">
                      <a:satMod val="175000"/>
                      <a:alpha val="40000"/>
                    </a:srgbClr>
                  </a:glow>
                </a:effectLst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英文読解スキル　一覧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9EA893D-8808-D38F-2324-7EB727AC2D66}"/>
              </a:ext>
            </a:extLst>
          </p:cNvPr>
          <p:cNvSpPr txBox="1"/>
          <p:nvPr/>
        </p:nvSpPr>
        <p:spPr>
          <a:xfrm>
            <a:off x="402722" y="1862072"/>
            <a:ext cx="2044624" cy="1077218"/>
          </a:xfrm>
          <a:prstGeom prst="rect">
            <a:avLst/>
          </a:prstGeom>
          <a:noFill/>
          <a:ln w="76200" cap="rnd" cmpd="sng">
            <a:noFill/>
            <a:round/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kern="0">
                <a:solidFill>
                  <a:prstClr val="black"/>
                </a:solidFill>
                <a:effectLst>
                  <a:glow rad="63500">
                    <a:srgbClr val="00B0F0">
                      <a:alpha val="40000"/>
                    </a:srgbClr>
                  </a:glow>
                </a:effectLst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１文と１文</a:t>
            </a:r>
            <a:endParaRPr kumimoji="1" lang="en-US" altLang="ja-JP" sz="3200" kern="0" dirty="0">
              <a:solidFill>
                <a:prstClr val="black"/>
              </a:solidFill>
              <a:effectLst>
                <a:glow rad="63500">
                  <a:srgbClr val="00B0F0">
                    <a:alpha val="40000"/>
                  </a:srgbClr>
                </a:glow>
              </a:effectLst>
              <a:latin typeface="UD Digi Kyokasho NK-R" panose="02020400000000000000" pitchFamily="18" charset="-128"/>
              <a:ea typeface="UD Digi Kyokasho NK-R" panose="02020400000000000000" pitchFamily="18" charset="-128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kern="0">
                <a:solidFill>
                  <a:prstClr val="black"/>
                </a:solidFill>
                <a:effectLst>
                  <a:glow rad="63500">
                    <a:srgbClr val="00B0F0">
                      <a:alpha val="40000"/>
                    </a:srgbClr>
                  </a:glow>
                </a:effectLst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つながり</a:t>
            </a:r>
            <a:endParaRPr kumimoji="1" lang="ja-JP" altLang="en-US" sz="32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>
                <a:glow rad="63500">
                  <a:srgbClr val="00B0F0">
                    <a:alpha val="40000"/>
                  </a:srgbClr>
                </a:glow>
              </a:effectLst>
              <a:uLnTx/>
              <a:uFillTx/>
              <a:latin typeface="UD Digi Kyokasho NK-R" panose="02020400000000000000" pitchFamily="18" charset="-128"/>
              <a:ea typeface="UD Digi Kyokasho NK-R" panose="02020400000000000000" pitchFamily="18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CBFC12ED-0890-AEB6-6097-C7B399C9661F}"/>
              </a:ext>
            </a:extLst>
          </p:cNvPr>
          <p:cNvSpPr txBox="1"/>
          <p:nvPr/>
        </p:nvSpPr>
        <p:spPr>
          <a:xfrm>
            <a:off x="95969" y="4006365"/>
            <a:ext cx="2680066" cy="1569660"/>
          </a:xfrm>
          <a:prstGeom prst="rect">
            <a:avLst/>
          </a:prstGeom>
          <a:noFill/>
          <a:ln w="76200" cap="rnd" cmpd="sng">
            <a:noFill/>
            <a:round/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glow rad="63500">
                    <a:schemeClr val="accent4">
                      <a:alpha val="40000"/>
                    </a:schemeClr>
                  </a:glow>
                </a:effectLst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段落の理解</a:t>
            </a:r>
            <a:endParaRPr kumimoji="1" lang="en-US" altLang="ja-JP" sz="3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glow rad="63500">
                  <a:schemeClr val="accent4">
                    <a:alpha val="40000"/>
                  </a:schemeClr>
                </a:glow>
              </a:effectLst>
              <a:uLnTx/>
              <a:uFillTx/>
              <a:latin typeface="UD Digi Kyokasho NK-R" panose="02020400000000000000" pitchFamily="18" charset="-128"/>
              <a:ea typeface="UD Digi Kyokasho NK-R" panose="02020400000000000000" pitchFamily="18" charset="-128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kern="0">
                <a:solidFill>
                  <a:prstClr val="black"/>
                </a:solidFill>
                <a:effectLst>
                  <a:glow rad="63500">
                    <a:schemeClr val="accent4">
                      <a:alpha val="40000"/>
                    </a:schemeClr>
                  </a:glow>
                </a:effectLst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段落</a:t>
            </a:r>
            <a:r>
              <a:rPr kumimoji="1" lang="ja-JP" altLang="en-US" sz="3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glow rad="63500">
                    <a:schemeClr val="accent4">
                      <a:alpha val="40000"/>
                    </a:schemeClr>
                  </a:glow>
                </a:effectLst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と段落</a:t>
            </a:r>
            <a:endParaRPr kumimoji="1" lang="en-US" altLang="ja-JP" sz="3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glow rad="63500">
                  <a:schemeClr val="accent4">
                    <a:alpha val="40000"/>
                  </a:schemeClr>
                </a:glow>
              </a:effectLst>
              <a:uLnTx/>
              <a:uFillTx/>
              <a:latin typeface="UD Digi Kyokasho NK-R" panose="02020400000000000000" pitchFamily="18" charset="-128"/>
              <a:ea typeface="UD Digi Kyokasho NK-R" panose="02020400000000000000" pitchFamily="18" charset="-128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glow rad="63500">
                    <a:schemeClr val="accent4">
                      <a:alpha val="40000"/>
                    </a:schemeClr>
                  </a:glow>
                </a:effectLst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つながり</a:t>
            </a:r>
            <a:endParaRPr kumimoji="1" lang="en-US" altLang="ja-JP" sz="3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glow rad="63500">
                  <a:schemeClr val="accent4">
                    <a:alpha val="40000"/>
                  </a:schemeClr>
                </a:glow>
              </a:effectLst>
              <a:uLnTx/>
              <a:uFillTx/>
              <a:latin typeface="UD Digi Kyokasho NK-R" panose="02020400000000000000" pitchFamily="18" charset="-128"/>
              <a:ea typeface="UD Digi Kyokasho NK-R" panose="02020400000000000000" pitchFamily="18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2DD9AF53-C02D-EEA4-9138-00F9D0BF17C9}"/>
              </a:ext>
            </a:extLst>
          </p:cNvPr>
          <p:cNvSpPr txBox="1"/>
          <p:nvPr/>
        </p:nvSpPr>
        <p:spPr>
          <a:xfrm>
            <a:off x="323909" y="6196309"/>
            <a:ext cx="2202250" cy="584775"/>
          </a:xfrm>
          <a:prstGeom prst="rect">
            <a:avLst/>
          </a:prstGeom>
          <a:noFill/>
          <a:ln w="76200" cap="rnd" cmpd="sng">
            <a:noFill/>
            <a:round/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kern="0">
                <a:solidFill>
                  <a:prstClr val="black"/>
                </a:solidFill>
                <a:effectLst>
                  <a:glow rad="63500">
                    <a:srgbClr val="FF0000">
                      <a:alpha val="40000"/>
                    </a:srgbClr>
                  </a:glow>
                </a:effectLst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要約・</a:t>
            </a:r>
            <a:r>
              <a:rPr kumimoji="1" lang="ja-JP" altLang="en-US" sz="3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glow rad="63500">
                    <a:srgbClr val="FF0000">
                      <a:alpha val="40000"/>
                    </a:srgbClr>
                  </a:glow>
                </a:effectLst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要旨</a:t>
            </a:r>
            <a:endParaRPr kumimoji="1" lang="en-US" altLang="ja-JP" sz="3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glow rad="63500">
                  <a:srgbClr val="FF0000">
                    <a:alpha val="40000"/>
                  </a:srgbClr>
                </a:glow>
              </a:effectLst>
              <a:uLnTx/>
              <a:uFillTx/>
              <a:latin typeface="UD Digi Kyokasho NK-R" panose="02020400000000000000" pitchFamily="18" charset="-128"/>
              <a:ea typeface="UD Digi Kyokasho NK-R" panose="02020400000000000000" pitchFamily="18" charset="-128"/>
            </a:endParaRPr>
          </a:p>
        </p:txBody>
      </p:sp>
      <p:sp>
        <p:nvSpPr>
          <p:cNvPr id="23" name="TOSS授業技量検定 B表検定…">
            <a:extLst>
              <a:ext uri="{FF2B5EF4-FFF2-40B4-BE49-F238E27FC236}">
                <a16:creationId xmlns:a16="http://schemas.microsoft.com/office/drawing/2014/main" id="{4FDC9C86-D2D6-19F8-5E6B-4D4CDFC02B75}"/>
              </a:ext>
            </a:extLst>
          </p:cNvPr>
          <p:cNvSpPr/>
          <p:nvPr/>
        </p:nvSpPr>
        <p:spPr>
          <a:xfrm>
            <a:off x="2781301" y="4107687"/>
            <a:ext cx="2977065" cy="683759"/>
          </a:xfrm>
          <a:prstGeom prst="roundRect">
            <a:avLst>
              <a:gd name="adj" fmla="val 5024"/>
            </a:avLst>
          </a:prstGeom>
          <a:solidFill>
            <a:schemeClr val="accent4">
              <a:lumMod val="60000"/>
              <a:lumOff val="40000"/>
            </a:schemeClr>
          </a:solidFill>
          <a:ln w="63500">
            <a:solidFill>
              <a:schemeClr val="tx1">
                <a:alpha val="88000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 defTabSz="457200">
              <a:defRPr sz="1500">
                <a:solidFill>
                  <a:srgbClr val="000000"/>
                </a:solidFill>
                <a:effectLst/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r>
              <a:rPr lang="ja-JP" altLang="en-US" sz="32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　</a:t>
            </a:r>
            <a:r>
              <a:rPr lang="en-US" altLang="ja-JP" sz="3200" dirty="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G</a:t>
            </a:r>
            <a:r>
              <a:rPr lang="ja-JP" altLang="en-US" sz="32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　段落の構成　</a:t>
            </a:r>
            <a:endParaRPr lang="en-US" altLang="ja-JP" sz="3200" dirty="0">
              <a:latin typeface="UD Digi Kyokasho NK-R" panose="02020400000000000000" pitchFamily="18" charset="-128"/>
              <a:ea typeface="UD Digi Kyokasho NK-R" panose="02020400000000000000" pitchFamily="18" charset="-128"/>
            </a:endParaRPr>
          </a:p>
        </p:txBody>
      </p:sp>
      <p:sp>
        <p:nvSpPr>
          <p:cNvPr id="24" name="TOSS授業技量検定 B表検定…">
            <a:extLst>
              <a:ext uri="{FF2B5EF4-FFF2-40B4-BE49-F238E27FC236}">
                <a16:creationId xmlns:a16="http://schemas.microsoft.com/office/drawing/2014/main" id="{62B0FC2C-CA90-1FFF-728F-EFFE613DAA9A}"/>
              </a:ext>
            </a:extLst>
          </p:cNvPr>
          <p:cNvSpPr/>
          <p:nvPr/>
        </p:nvSpPr>
        <p:spPr>
          <a:xfrm>
            <a:off x="5854701" y="4100038"/>
            <a:ext cx="2977065" cy="683759"/>
          </a:xfrm>
          <a:prstGeom prst="roundRect">
            <a:avLst>
              <a:gd name="adj" fmla="val 5024"/>
            </a:avLst>
          </a:prstGeom>
          <a:solidFill>
            <a:schemeClr val="accent4">
              <a:lumMod val="60000"/>
              <a:lumOff val="40000"/>
            </a:schemeClr>
          </a:solidFill>
          <a:ln w="63500">
            <a:solidFill>
              <a:schemeClr val="tx1">
                <a:alpha val="88000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 defTabSz="457200">
              <a:defRPr sz="1500">
                <a:solidFill>
                  <a:srgbClr val="000000"/>
                </a:solidFill>
                <a:effectLst/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r>
              <a:rPr lang="ja-JP" altLang="en-US" sz="32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　</a:t>
            </a:r>
            <a:r>
              <a:rPr lang="en-US" altLang="ja-JP" sz="3200" dirty="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H</a:t>
            </a:r>
            <a:r>
              <a:rPr lang="ja-JP" altLang="en-US" sz="32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　図表・グラフ　</a:t>
            </a:r>
            <a:endParaRPr lang="en-US" altLang="ja-JP" sz="3200" dirty="0">
              <a:latin typeface="UD Digi Kyokasho NK-R" panose="02020400000000000000" pitchFamily="18" charset="-128"/>
              <a:ea typeface="UD Digi Kyokasho NK-R" panose="02020400000000000000" pitchFamily="18" charset="-128"/>
            </a:endParaRPr>
          </a:p>
        </p:txBody>
      </p:sp>
      <p:sp>
        <p:nvSpPr>
          <p:cNvPr id="25" name="TOSS授業技量検定 B表検定…">
            <a:extLst>
              <a:ext uri="{FF2B5EF4-FFF2-40B4-BE49-F238E27FC236}">
                <a16:creationId xmlns:a16="http://schemas.microsoft.com/office/drawing/2014/main" id="{6BAE37C8-8C23-0CC6-2B0D-CFF234100995}"/>
              </a:ext>
            </a:extLst>
          </p:cNvPr>
          <p:cNvSpPr/>
          <p:nvPr/>
        </p:nvSpPr>
        <p:spPr>
          <a:xfrm>
            <a:off x="2794001" y="5508105"/>
            <a:ext cx="6037765" cy="683759"/>
          </a:xfrm>
          <a:prstGeom prst="roundRect">
            <a:avLst>
              <a:gd name="adj" fmla="val 5024"/>
            </a:avLst>
          </a:prstGeom>
          <a:solidFill>
            <a:srgbClr val="FF0000">
              <a:alpha val="25915"/>
            </a:srgbClr>
          </a:solidFill>
          <a:ln w="63500">
            <a:solidFill>
              <a:schemeClr val="tx1">
                <a:alpha val="88000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 defTabSz="457200">
              <a:defRPr sz="1500">
                <a:solidFill>
                  <a:srgbClr val="000000"/>
                </a:solidFill>
                <a:effectLst/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r>
              <a:rPr lang="ja-JP" altLang="en-US" sz="32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　</a:t>
            </a:r>
            <a:r>
              <a:rPr lang="en-US" altLang="ja-JP" sz="3200" dirty="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J</a:t>
            </a:r>
            <a:r>
              <a:rPr lang="ja-JP" altLang="en-US" sz="32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　考えの交流（読む→話す・書く）　　　</a:t>
            </a:r>
            <a:endParaRPr lang="en-US" altLang="ja-JP" sz="3200" dirty="0">
              <a:latin typeface="UD Digi Kyokasho NK-R" panose="02020400000000000000" pitchFamily="18" charset="-128"/>
              <a:ea typeface="UD Digi Kyokasho NK-R" panose="02020400000000000000" pitchFamily="18" charset="-128"/>
            </a:endParaRPr>
          </a:p>
        </p:txBody>
      </p:sp>
      <p:sp>
        <p:nvSpPr>
          <p:cNvPr id="29" name="TOSS授業技量検定 B表検定…">
            <a:extLst>
              <a:ext uri="{FF2B5EF4-FFF2-40B4-BE49-F238E27FC236}">
                <a16:creationId xmlns:a16="http://schemas.microsoft.com/office/drawing/2014/main" id="{9E49BA42-D403-874E-57FD-CA1C7A788A69}"/>
              </a:ext>
            </a:extLst>
          </p:cNvPr>
          <p:cNvSpPr/>
          <p:nvPr/>
        </p:nvSpPr>
        <p:spPr>
          <a:xfrm>
            <a:off x="8940798" y="3324306"/>
            <a:ext cx="2977065" cy="683759"/>
          </a:xfrm>
          <a:prstGeom prst="roundRect">
            <a:avLst>
              <a:gd name="adj" fmla="val 5024"/>
            </a:avLst>
          </a:prstGeom>
          <a:solidFill>
            <a:schemeClr val="accent4">
              <a:lumMod val="60000"/>
              <a:lumOff val="40000"/>
            </a:schemeClr>
          </a:solidFill>
          <a:ln w="63500">
            <a:solidFill>
              <a:schemeClr val="tx1">
                <a:alpha val="88000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 defTabSz="457200">
              <a:defRPr sz="1500">
                <a:solidFill>
                  <a:srgbClr val="000000"/>
                </a:solidFill>
                <a:effectLst/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r>
              <a:rPr lang="ja-JP" altLang="en-US" sz="24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　</a:t>
            </a:r>
            <a:r>
              <a:rPr lang="en-US" altLang="ja-JP" sz="2400" dirty="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F</a:t>
            </a:r>
            <a:r>
              <a:rPr lang="ja-JP" altLang="en-US" sz="24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　多様な文章形式</a:t>
            </a:r>
            <a:r>
              <a:rPr lang="ja-JP" altLang="en-US" sz="320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　</a:t>
            </a:r>
            <a:endParaRPr lang="en-US" altLang="ja-JP" sz="3200" dirty="0">
              <a:latin typeface="UD Digi Kyokasho NK-R" panose="02020400000000000000" pitchFamily="18" charset="-128"/>
              <a:ea typeface="UD Digi Kyokasho NK-R" panose="02020400000000000000" pitchFamily="18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7330587E-8462-136D-ADEB-189E331CD21C}"/>
              </a:ext>
            </a:extLst>
          </p:cNvPr>
          <p:cNvSpPr txBox="1"/>
          <p:nvPr/>
        </p:nvSpPr>
        <p:spPr>
          <a:xfrm>
            <a:off x="5854701" y="4855288"/>
            <a:ext cx="6040357" cy="646331"/>
          </a:xfrm>
          <a:prstGeom prst="rect">
            <a:avLst/>
          </a:prstGeom>
          <a:noFill/>
          <a:ln w="76200" cap="rnd" cmpd="sng">
            <a:noFill/>
            <a:round/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glow rad="63500">
                    <a:srgbClr val="00B0F0">
                      <a:alpha val="40000"/>
                    </a:srgbClr>
                  </a:glow>
                </a:effectLst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＋　</a:t>
            </a:r>
            <a:r>
              <a:rPr kumimoji="1" lang="ja-JP" altLang="en-US" sz="3600" b="0" i="0" u="sng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glow rad="63500">
                    <a:srgbClr val="00B0F0">
                      <a:alpha val="40000"/>
                    </a:srgbClr>
                  </a:glow>
                </a:effectLst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考えを発信するための語彙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0A33A21-4F0A-7633-2DDC-1FC10C8C90B4}"/>
              </a:ext>
            </a:extLst>
          </p:cNvPr>
          <p:cNvSpPr txBox="1"/>
          <p:nvPr/>
        </p:nvSpPr>
        <p:spPr>
          <a:xfrm>
            <a:off x="6735957" y="239656"/>
            <a:ext cx="5967415" cy="707886"/>
          </a:xfrm>
          <a:prstGeom prst="rect">
            <a:avLst/>
          </a:prstGeom>
          <a:noFill/>
          <a:ln w="76200" cap="rnd" cmpd="sng">
            <a:noFill/>
            <a:round/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0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glow rad="63500">
                    <a:srgbClr val="00B0F0">
                      <a:alpha val="40000"/>
                    </a:srgbClr>
                  </a:glow>
                </a:effectLst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＋</a:t>
            </a:r>
            <a:r>
              <a:rPr kumimoji="1" lang="en-US" altLang="ja-JP" sz="4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63500">
                    <a:srgbClr val="00B0F0">
                      <a:alpha val="40000"/>
                    </a:srgbClr>
                  </a:glow>
                </a:effectLst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 </a:t>
            </a:r>
            <a:r>
              <a:rPr kumimoji="1" lang="ja-JP" altLang="en-US" sz="4000" b="0" i="0" u="sng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glow rad="63500">
                    <a:srgbClr val="00B0F0">
                      <a:alpha val="40000"/>
                    </a:srgbClr>
                  </a:glow>
                </a:effectLst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読むスピード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BEFCCFD-19D9-94A4-FC3A-E49AA11AB6FE}"/>
              </a:ext>
            </a:extLst>
          </p:cNvPr>
          <p:cNvSpPr txBox="1"/>
          <p:nvPr/>
        </p:nvSpPr>
        <p:spPr>
          <a:xfrm>
            <a:off x="7654380" y="881024"/>
            <a:ext cx="4412989" cy="707886"/>
          </a:xfrm>
          <a:prstGeom prst="rect">
            <a:avLst/>
          </a:prstGeom>
          <a:noFill/>
          <a:ln w="76200" cap="rnd" cmpd="sng">
            <a:noFill/>
            <a:round/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0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glow rad="63500">
                    <a:srgbClr val="00B0F0">
                      <a:alpha val="40000"/>
                    </a:srgbClr>
                  </a:glow>
                </a:effectLst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＋</a:t>
            </a:r>
            <a:r>
              <a:rPr kumimoji="1" lang="en-US" altLang="ja-JP" sz="4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63500">
                    <a:srgbClr val="00B0F0">
                      <a:alpha val="40000"/>
                    </a:srgbClr>
                  </a:glow>
                </a:effectLst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 </a:t>
            </a:r>
            <a:r>
              <a:rPr kumimoji="1" lang="ja-JP" altLang="en-US" sz="4000" b="0" i="0" u="sng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glow rad="63500">
                    <a:srgbClr val="00B0F0">
                      <a:alpha val="40000"/>
                    </a:srgbClr>
                  </a:glow>
                </a:effectLst>
                <a:uLnTx/>
                <a:uFillTx/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日常的な語彙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67748D50-60F4-B61E-B672-4DF3BA15AD51}"/>
              </a:ext>
            </a:extLst>
          </p:cNvPr>
          <p:cNvGrpSpPr/>
          <p:nvPr/>
        </p:nvGrpSpPr>
        <p:grpSpPr>
          <a:xfrm>
            <a:off x="8001035" y="1721206"/>
            <a:ext cx="3817939" cy="1446550"/>
            <a:chOff x="8158690" y="3426940"/>
            <a:chExt cx="3817939" cy="1446550"/>
          </a:xfrm>
        </p:grpSpPr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B79D08D1-3CC8-97FE-2244-63B80FE11F6E}"/>
                </a:ext>
              </a:extLst>
            </p:cNvPr>
            <p:cNvSpPr txBox="1"/>
            <p:nvPr/>
          </p:nvSpPr>
          <p:spPr>
            <a:xfrm>
              <a:off x="8158690" y="3426940"/>
              <a:ext cx="3817939" cy="1446550"/>
            </a:xfrm>
            <a:prstGeom prst="rect">
              <a:avLst/>
            </a:prstGeom>
            <a:solidFill>
              <a:schemeClr val="bg1">
                <a:alpha val="79076"/>
              </a:schemeClr>
            </a:solidFill>
            <a:ln w="76200" cap="rnd" cmpd="sng">
              <a:solidFill>
                <a:srgbClr val="FF0000"/>
              </a:solidFill>
              <a:round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4400" kern="0">
                  <a:solidFill>
                    <a:prstClr val="black"/>
                  </a:solidFill>
                  <a:effectLst>
                    <a:glow rad="63500">
                      <a:srgbClr val="ED7D31">
                        <a:satMod val="175000"/>
                        <a:alpha val="40000"/>
                      </a:srgbClr>
                    </a:glow>
                  </a:effectLst>
                  <a:latin typeface="UD Digi Kyokasho NK-R" panose="02020400000000000000" pitchFamily="18" charset="-128"/>
                  <a:ea typeface="UD Digi Kyokasho NK-R" panose="02020400000000000000" pitchFamily="18" charset="-128"/>
                </a:rPr>
                <a:t>　　　英文に</a:t>
              </a:r>
              <a:endParaRPr kumimoji="1" lang="en-US" altLang="ja-JP" sz="4400" kern="0" dirty="0">
                <a:solidFill>
                  <a:prstClr val="black"/>
                </a:solidFill>
                <a:effectLst>
                  <a:glow rad="63500">
                    <a:srgbClr val="ED7D31">
                      <a:satMod val="175000"/>
                      <a:alpha val="40000"/>
                    </a:srgbClr>
                  </a:glow>
                </a:effectLst>
                <a:latin typeface="UD Digi Kyokasho NK-R" panose="02020400000000000000" pitchFamily="18" charset="-128"/>
                <a:ea typeface="UD Digi Kyokasho NK-R" panose="02020400000000000000" pitchFamily="18" charset="-128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4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>
                    <a:glow rad="63500">
                      <a:srgbClr val="ED7D31">
                        <a:satMod val="175000"/>
                        <a:alpha val="40000"/>
                      </a:srgbClr>
                    </a:glow>
                  </a:effectLst>
                  <a:uLnTx/>
                  <a:uFillTx/>
                  <a:latin typeface="UD Digi Kyokasho NK-R" panose="02020400000000000000" pitchFamily="18" charset="-128"/>
                  <a:ea typeface="UD Digi Kyokasho NK-R" panose="02020400000000000000" pitchFamily="18" charset="-128"/>
                  <a:cs typeface="+mn-cs"/>
                </a:rPr>
                <a:t>　　　書き込む</a:t>
              </a:r>
            </a:p>
          </p:txBody>
        </p:sp>
        <p:pic>
          <p:nvPicPr>
            <p:cNvPr id="15" name="Picture 2" descr="指・ポイントのイラスト | 無料のフリー素材 イラストエイト">
              <a:extLst>
                <a:ext uri="{FF2B5EF4-FFF2-40B4-BE49-F238E27FC236}">
                  <a16:creationId xmlns:a16="http://schemas.microsoft.com/office/drawing/2014/main" id="{509DDEBA-F43B-8DC2-CCBE-0274A710EF1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31200" y="3578715"/>
              <a:ext cx="1245129" cy="1143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2418966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6101</TotalTime>
  <Words>369</Words>
  <Application>Microsoft Macintosh PowerPoint</Application>
  <PresentationFormat>ワイド画面</PresentationFormat>
  <Paragraphs>78</Paragraphs>
  <Slides>7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7</vt:i4>
      </vt:variant>
    </vt:vector>
  </HeadingPairs>
  <TitlesOfParts>
    <vt:vector size="13" baseType="lpstr">
      <vt:lpstr>UD Digi Kyokasho NK-R</vt:lpstr>
      <vt:lpstr>游ゴシック</vt:lpstr>
      <vt:lpstr>游ゴシック Light</vt:lpstr>
      <vt:lpstr>Arial</vt:lpstr>
      <vt:lpstr>Office テーマ</vt:lpstr>
      <vt:lpstr>2_Office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白鳥 友樹</dc:creator>
  <cp:lastModifiedBy>shiratori.tomoki@toss2.com</cp:lastModifiedBy>
  <cp:revision>103</cp:revision>
  <dcterms:created xsi:type="dcterms:W3CDTF">2019-07-25T04:30:21Z</dcterms:created>
  <dcterms:modified xsi:type="dcterms:W3CDTF">2023-09-05T21:50:40Z</dcterms:modified>
</cp:coreProperties>
</file>