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"/>
  </p:notesMasterIdLst>
  <p:sldIdLst>
    <p:sldId id="355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FDE1-34B0-1241-AF61-21A3FF3D7EE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AB3F-7F8C-7B48-ABC3-9F0E3A7E3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76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BA9A88-DEF6-C44F-8CFD-638DDD0C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99AF75-D499-446D-64DB-B163CEA4C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6E9069-AA9B-641B-EF27-5DFB6F30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F5E52-0955-E278-2E33-1DFAB059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30B2A-3B1D-70A4-EB78-2D7B1C6C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80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FF97E-F346-F32C-F91E-AB7C1A8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4D6060-7281-683B-E8CC-887302246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76CA35-5EEB-3676-7844-C62FFDA9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D481EB-5775-E879-6C47-9A64B9C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9B473A-2E4B-E8EF-127C-2ACD931D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82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3B3AA1-605F-36D9-EF0E-F80A7190E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682833-F94F-B54C-D806-2B25837A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E1F9D-4255-E0AA-1276-2DDEBB74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1AE069-094F-EFFA-503F-1C7C918F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AA79F1-5BF9-B7C6-767A-3FF19464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6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8188" y="1946672"/>
            <a:ext cx="10715625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06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DAC5B-4951-92D7-94F6-C35D489E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B5EEC2-F9B8-C501-4C85-055878EA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D3666-4160-18E8-DAEC-77880494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C4975-A0E2-54E2-AF51-A1C34A54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FA685-C069-25D6-629E-CE672C18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892B6-ABB6-1CC7-045D-B11E8ECF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281DCD-02D0-6982-4C6E-839F43190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2744B5-7D79-F5DA-8803-BB1451E3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E5FE8E-8151-1938-B521-CC5656A7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815AA0-5289-3E83-A701-B06FF8C5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8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46807-12C3-4CE2-923D-8BAE74D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F5A9D0-F844-ECE8-08F2-4EDBCDB2A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EE1AED-E8DD-B4BF-D3FE-9131EB456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EEC1E8-C32B-19B5-F0D8-E760551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A6C7D5-7919-4A8F-449A-1F7D0D53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87F079-ABD8-69E8-5020-9E4106D5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6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35C779-1BCB-A108-1101-EDBFD548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C41B9C-13AC-2054-57EE-9FC420EE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29B8B9-2C6D-F49F-3BA2-F0A0EDB3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541CB0-E4F8-6541-C657-A5560B151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5B267B-FDF0-BCE8-7B7C-A13575C0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E20DF5-D88B-8CC4-8970-694CFC7B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FBB209B-B78F-4AAC-95D9-2EA35B38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CFA62B9-26A4-8DB8-AC3F-B5C4A7B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1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AC35F-A022-33BE-3392-EC16AF1B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5E2160-642F-85A5-E7E8-F1FBFBA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6AE242-908E-4BC3-7531-1EE26AF6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E59FE9-86F8-49E1-1316-750A975A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2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E15C61-9C45-1271-CA36-3659D5E8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9F4857-D65D-673F-0B52-483FADF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86BA3E-C7A5-7E61-7A9D-9B209DF0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9CA81-C58A-8A0D-CB24-B1890BD3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F2A7FE-634C-B310-5E98-F8F36B8D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7B5B1C-6181-6658-B0EF-B9BADF2F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435D85-7183-1D71-66DB-5AF138CC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83F5C9-4BBC-D18D-EDFA-97D0BE3D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DF2BD2-B7B1-8893-7D51-46916A0C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4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E4E0C-D417-D66D-4462-946E0670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791CE5-043F-C875-99AA-1D9CA8489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932695-B95E-6F6A-CA1C-D4DA5BCC7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7E49DE-FAE4-9045-1BE0-2CB8117B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74D38B-5E86-CC61-D914-E3E80EC6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D69312-FAA3-09E7-C61C-6F9F6FEF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7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FC7D11-8AF4-3D85-5B03-4C099CFA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9A7CE0-FE77-E6AE-75AE-A1F994A29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AAA29-6546-DFC9-B3FC-A76A675F1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D42E-3C2A-274B-B8D9-3BBEA1AA723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0084F5-10A5-6430-2B57-FAB10B3FA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35B9E7-8192-9C3A-F02C-C1E4507CA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9AC1-B8CB-0146-86A1-2D186A31A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5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06E939-2A4A-AC31-30E0-C6B98837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9" y="804100"/>
            <a:ext cx="5386648" cy="5779580"/>
          </a:xfr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Do you like comic books? 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Yes, I do.  I like comic books.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What kind of comic books do you like?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I like sports comic books.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What comic books do you like?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I like "</a:t>
            </a:r>
            <a:r>
              <a:rPr kumimoji="1" lang="ja-JP" altLang="en-US" sz="20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キャプテン翼</a:t>
            </a: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”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What character do you like?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I like </a:t>
            </a:r>
            <a:r>
              <a:rPr kumimoji="1" lang="en-US" altLang="ja-JP" sz="20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Tsubasa</a:t>
            </a: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 0h, me, too!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Why?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</a:t>
            </a:r>
            <a:r>
              <a:rPr kumimoji="1" lang="en-US" altLang="ja-JP" sz="20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Tsubasa</a:t>
            </a: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is great.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Do you like soccer?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Yes, I do. 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Are you good at dribbling?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No, I'm not.  I'm good at shooting. </a:t>
            </a:r>
            <a:endParaRPr kumimoji="1" lang="ja-JP" altLang="en-US" sz="200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TOSS授業技量検定 B表検定…">
            <a:extLst>
              <a:ext uri="{FF2B5EF4-FFF2-40B4-BE49-F238E27FC236}">
                <a16:creationId xmlns:a16="http://schemas.microsoft.com/office/drawing/2014/main" id="{41C807CB-D298-49ED-6D14-83C9378D56C5}"/>
              </a:ext>
            </a:extLst>
          </p:cNvPr>
          <p:cNvSpPr/>
          <p:nvPr/>
        </p:nvSpPr>
        <p:spPr>
          <a:xfrm>
            <a:off x="180109" y="86749"/>
            <a:ext cx="11831782" cy="625913"/>
          </a:xfrm>
          <a:prstGeom prst="roundRect">
            <a:avLst>
              <a:gd name="adj" fmla="val 5024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alpha val="88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録画機能を活用したやり取りの学び方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7" name="フレーム 6">
            <a:extLst>
              <a:ext uri="{FF2B5EF4-FFF2-40B4-BE49-F238E27FC236}">
                <a16:creationId xmlns:a16="http://schemas.microsoft.com/office/drawing/2014/main" id="{DB031D3E-5685-754E-5A38-8BB9E150411C}"/>
              </a:ext>
            </a:extLst>
          </p:cNvPr>
          <p:cNvSpPr/>
          <p:nvPr/>
        </p:nvSpPr>
        <p:spPr>
          <a:xfrm>
            <a:off x="5669279" y="4821378"/>
            <a:ext cx="5386648" cy="1687487"/>
          </a:xfrm>
          <a:prstGeom prst="frame">
            <a:avLst>
              <a:gd name="adj1" fmla="val 39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TOSS授業技量検定 B表検定…">
            <a:extLst>
              <a:ext uri="{FF2B5EF4-FFF2-40B4-BE49-F238E27FC236}">
                <a16:creationId xmlns:a16="http://schemas.microsoft.com/office/drawing/2014/main" id="{7DE798AA-D3D1-5115-B83A-B4447EA82A2D}"/>
              </a:ext>
            </a:extLst>
          </p:cNvPr>
          <p:cNvSpPr/>
          <p:nvPr/>
        </p:nvSpPr>
        <p:spPr>
          <a:xfrm>
            <a:off x="11177393" y="1565943"/>
            <a:ext cx="834497" cy="1812178"/>
          </a:xfrm>
          <a:prstGeom prst="roundRect">
            <a:avLst>
              <a:gd name="adj" fmla="val 5024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tx1">
                <a:alpha val="88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eaVert" lIns="50800" tIns="50800" rIns="50800" bIns="50800" anchor="ctr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マンガ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0" name="ストライプ矢印 9">
            <a:extLst>
              <a:ext uri="{FF2B5EF4-FFF2-40B4-BE49-F238E27FC236}">
                <a16:creationId xmlns:a16="http://schemas.microsoft.com/office/drawing/2014/main" id="{FC5C294E-7A49-CB15-1FE0-CF6F35D2A133}"/>
              </a:ext>
            </a:extLst>
          </p:cNvPr>
          <p:cNvSpPr/>
          <p:nvPr/>
        </p:nvSpPr>
        <p:spPr>
          <a:xfrm rot="5400000">
            <a:off x="11221044" y="3880960"/>
            <a:ext cx="747195" cy="834496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OSS授業技量検定 B表検定…">
            <a:extLst>
              <a:ext uri="{FF2B5EF4-FFF2-40B4-BE49-F238E27FC236}">
                <a16:creationId xmlns:a16="http://schemas.microsoft.com/office/drawing/2014/main" id="{94329C37-CCE2-0ABE-A023-E08C530334B4}"/>
              </a:ext>
            </a:extLst>
          </p:cNvPr>
          <p:cNvSpPr/>
          <p:nvPr/>
        </p:nvSpPr>
        <p:spPr>
          <a:xfrm>
            <a:off x="11177393" y="4824892"/>
            <a:ext cx="834497" cy="1713652"/>
          </a:xfrm>
          <a:prstGeom prst="roundRect">
            <a:avLst>
              <a:gd name="adj" fmla="val 5024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0000">
                <a:alpha val="88000"/>
              </a:srgb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eaVert" lIns="50800" tIns="50800" rIns="50800" bIns="50800" anchor="ctr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28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スポーツ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EFDC90E-1268-8030-764D-D4C881A0A018}"/>
              </a:ext>
            </a:extLst>
          </p:cNvPr>
          <p:cNvGrpSpPr/>
          <p:nvPr/>
        </p:nvGrpSpPr>
        <p:grpSpPr>
          <a:xfrm>
            <a:off x="204644" y="2776108"/>
            <a:ext cx="3310557" cy="2443681"/>
            <a:chOff x="179103" y="16886"/>
            <a:chExt cx="3310557" cy="2443681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6415732-2AF9-CB9B-760D-BFFF09304CF2}"/>
                </a:ext>
              </a:extLst>
            </p:cNvPr>
            <p:cNvGrpSpPr/>
            <p:nvPr/>
          </p:nvGrpSpPr>
          <p:grpSpPr>
            <a:xfrm>
              <a:off x="179103" y="16886"/>
              <a:ext cx="3310557" cy="2443681"/>
              <a:chOff x="179103" y="16886"/>
              <a:chExt cx="3310557" cy="2443681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656B3843-42F3-9DC4-B832-1A28E8FD1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8474" b="61846"/>
              <a:stretch/>
            </p:blipFill>
            <p:spPr>
              <a:xfrm>
                <a:off x="180109" y="804100"/>
                <a:ext cx="3309551" cy="16564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1" name="Picture 2" descr="Teamsとの連携 | SailPoint">
                <a:extLst>
                  <a:ext uri="{FF2B5EF4-FFF2-40B4-BE49-F238E27FC236}">
                    <a16:creationId xmlns:a16="http://schemas.microsoft.com/office/drawing/2014/main" id="{87D11258-1973-C6F1-3221-0CF097FB3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03" y="16886"/>
                <a:ext cx="1776200" cy="710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48E043A3-3EE7-8937-E7E6-29629BEDF41D}"/>
                </a:ext>
              </a:extLst>
            </p:cNvPr>
            <p:cNvSpPr/>
            <p:nvPr/>
          </p:nvSpPr>
          <p:spPr>
            <a:xfrm>
              <a:off x="324196" y="1064029"/>
              <a:ext cx="598516" cy="1246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>
              <a:extLst>
                <a:ext uri="{FF2B5EF4-FFF2-40B4-BE49-F238E27FC236}">
                  <a16:creationId xmlns:a16="http://schemas.microsoft.com/office/drawing/2014/main" id="{11BC9137-F227-B6A3-991C-77F9BCBE5328}"/>
                </a:ext>
              </a:extLst>
            </p:cNvPr>
            <p:cNvSpPr/>
            <p:nvPr/>
          </p:nvSpPr>
          <p:spPr>
            <a:xfrm>
              <a:off x="701040" y="1650076"/>
              <a:ext cx="598516" cy="1246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>
              <a:extLst>
                <a:ext uri="{FF2B5EF4-FFF2-40B4-BE49-F238E27FC236}">
                  <a16:creationId xmlns:a16="http://schemas.microsoft.com/office/drawing/2014/main" id="{88B29269-9853-5F09-22A8-60F6268DC24D}"/>
                </a:ext>
              </a:extLst>
            </p:cNvPr>
            <p:cNvSpPr/>
            <p:nvPr/>
          </p:nvSpPr>
          <p:spPr>
            <a:xfrm>
              <a:off x="701040" y="2111430"/>
              <a:ext cx="598516" cy="12469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4487D1D-228D-8091-7221-E48D8EC3DBE9}"/>
              </a:ext>
            </a:extLst>
          </p:cNvPr>
          <p:cNvGrpSpPr/>
          <p:nvPr/>
        </p:nvGrpSpPr>
        <p:grpSpPr>
          <a:xfrm>
            <a:off x="165169" y="761868"/>
            <a:ext cx="2494904" cy="1879873"/>
            <a:chOff x="0" y="15689"/>
            <a:chExt cx="9144000" cy="5265833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4C370ECF-3153-E170-BCA0-136B22C7F3EB}"/>
                </a:ext>
              </a:extLst>
            </p:cNvPr>
            <p:cNvGrpSpPr/>
            <p:nvPr/>
          </p:nvGrpSpPr>
          <p:grpSpPr>
            <a:xfrm>
              <a:off x="0" y="15689"/>
              <a:ext cx="9144000" cy="5265833"/>
              <a:chOff x="0" y="15689"/>
              <a:chExt cx="9144000" cy="5265833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1D00EED8-930F-2EF0-405E-CA1C9627B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5452" b="14458"/>
              <a:stretch/>
            </p:blipFill>
            <p:spPr>
              <a:xfrm>
                <a:off x="0" y="15689"/>
                <a:ext cx="9144000" cy="5265833"/>
              </a:xfrm>
              <a:prstGeom prst="rect">
                <a:avLst/>
              </a:prstGeom>
            </p:spPr>
          </p:pic>
          <p:sp>
            <p:nvSpPr>
              <p:cNvPr id="36" name="スマイル 35">
                <a:extLst>
                  <a:ext uri="{FF2B5EF4-FFF2-40B4-BE49-F238E27FC236}">
                    <a16:creationId xmlns:a16="http://schemas.microsoft.com/office/drawing/2014/main" id="{BB91E1A9-23CA-220C-2318-2BE10E279AD5}"/>
                  </a:ext>
                </a:extLst>
              </p:cNvPr>
              <p:cNvSpPr/>
              <p:nvPr/>
            </p:nvSpPr>
            <p:spPr>
              <a:xfrm>
                <a:off x="614070" y="294579"/>
                <a:ext cx="2901696" cy="3048000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スマイル 36">
                <a:extLst>
                  <a:ext uri="{FF2B5EF4-FFF2-40B4-BE49-F238E27FC236}">
                    <a16:creationId xmlns:a16="http://schemas.microsoft.com/office/drawing/2014/main" id="{46B96969-5166-71A5-50E7-29E057C15249}"/>
                  </a:ext>
                </a:extLst>
              </p:cNvPr>
              <p:cNvSpPr/>
              <p:nvPr/>
            </p:nvSpPr>
            <p:spPr>
              <a:xfrm>
                <a:off x="6917334" y="32016"/>
                <a:ext cx="2209166" cy="2203704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角丸四角形 37">
                <a:extLst>
                  <a:ext uri="{FF2B5EF4-FFF2-40B4-BE49-F238E27FC236}">
                    <a16:creationId xmlns:a16="http://schemas.microsoft.com/office/drawing/2014/main" id="{4AA3AF82-A25E-D168-E74B-32C3F50F9276}"/>
                  </a:ext>
                </a:extLst>
              </p:cNvPr>
              <p:cNvSpPr/>
              <p:nvPr/>
            </p:nvSpPr>
            <p:spPr>
              <a:xfrm>
                <a:off x="144678" y="4573971"/>
                <a:ext cx="1432560" cy="3111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319703B2-1DF5-8EAA-408C-F701408DCD38}"/>
                </a:ext>
              </a:extLst>
            </p:cNvPr>
            <p:cNvSpPr/>
            <p:nvPr/>
          </p:nvSpPr>
          <p:spPr>
            <a:xfrm>
              <a:off x="2178507" y="4960323"/>
              <a:ext cx="731520" cy="2560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39" name="TOSS授業技量検定 B表検定…">
            <a:extLst>
              <a:ext uri="{FF2B5EF4-FFF2-40B4-BE49-F238E27FC236}">
                <a16:creationId xmlns:a16="http://schemas.microsoft.com/office/drawing/2014/main" id="{8C4AD9B8-EE0C-C27A-5597-431C810BD729}"/>
              </a:ext>
            </a:extLst>
          </p:cNvPr>
          <p:cNvSpPr/>
          <p:nvPr/>
        </p:nvSpPr>
        <p:spPr>
          <a:xfrm>
            <a:off x="2877566" y="882471"/>
            <a:ext cx="2574218" cy="1237937"/>
          </a:xfrm>
          <a:prstGeom prst="roundRect">
            <a:avLst>
              <a:gd name="adj" fmla="val 5024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alpha val="88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友達の会話を見る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0" name="TOSS授業技量検定 B表検定…">
            <a:extLst>
              <a:ext uri="{FF2B5EF4-FFF2-40B4-BE49-F238E27FC236}">
                <a16:creationId xmlns:a16="http://schemas.microsoft.com/office/drawing/2014/main" id="{8D99B9C1-7246-FC3B-6185-433FBA63A13C}"/>
              </a:ext>
            </a:extLst>
          </p:cNvPr>
          <p:cNvSpPr/>
          <p:nvPr/>
        </p:nvSpPr>
        <p:spPr>
          <a:xfrm>
            <a:off x="2847813" y="3162388"/>
            <a:ext cx="2574218" cy="1189531"/>
          </a:xfrm>
          <a:prstGeom prst="roundRect">
            <a:avLst>
              <a:gd name="adj" fmla="val 5024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alpha val="88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学んだこと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を投稿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1" name="ストライプ矢印 40">
            <a:extLst>
              <a:ext uri="{FF2B5EF4-FFF2-40B4-BE49-F238E27FC236}">
                <a16:creationId xmlns:a16="http://schemas.microsoft.com/office/drawing/2014/main" id="{EE92409E-7C1E-035A-D7C8-1E21BDDA787A}"/>
              </a:ext>
            </a:extLst>
          </p:cNvPr>
          <p:cNvSpPr/>
          <p:nvPr/>
        </p:nvSpPr>
        <p:spPr>
          <a:xfrm rot="5400000">
            <a:off x="3662066" y="1995850"/>
            <a:ext cx="785495" cy="129109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TOSS授業技量検定 B表検定…">
            <a:extLst>
              <a:ext uri="{FF2B5EF4-FFF2-40B4-BE49-F238E27FC236}">
                <a16:creationId xmlns:a16="http://schemas.microsoft.com/office/drawing/2014/main" id="{DBDC04AF-C3F5-3E4B-DF63-0351C637F159}"/>
              </a:ext>
            </a:extLst>
          </p:cNvPr>
          <p:cNvSpPr/>
          <p:nvPr/>
        </p:nvSpPr>
        <p:spPr>
          <a:xfrm>
            <a:off x="2847813" y="5394149"/>
            <a:ext cx="2574218" cy="1189531"/>
          </a:xfrm>
          <a:prstGeom prst="roundRect">
            <a:avLst>
              <a:gd name="adj" fmla="val 5024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alpha val="88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真似して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ctr" defTabSz="457200">
              <a:defRPr sz="1500">
                <a:solidFill>
                  <a:srgbClr val="000000"/>
                </a:solidFill>
                <a:effectLst/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会話</a:t>
            </a:r>
            <a:endParaRPr lang="en-US" altLang="ja-JP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3" name="ストライプ矢印 42">
            <a:extLst>
              <a:ext uri="{FF2B5EF4-FFF2-40B4-BE49-F238E27FC236}">
                <a16:creationId xmlns:a16="http://schemas.microsoft.com/office/drawing/2014/main" id="{9D366E3F-D525-69BA-1F27-0A082AEF290D}"/>
              </a:ext>
            </a:extLst>
          </p:cNvPr>
          <p:cNvSpPr/>
          <p:nvPr/>
        </p:nvSpPr>
        <p:spPr>
          <a:xfrm rot="5400000">
            <a:off x="3662066" y="4227611"/>
            <a:ext cx="785495" cy="129109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426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142</Words>
  <Application>Microsoft Macintosh PowerPoint</Application>
  <PresentationFormat>ワイド画面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Digi Kyokasho NK-R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白鳥 友樹</dc:creator>
  <cp:lastModifiedBy>shiratori.tomoki@toss2.com</cp:lastModifiedBy>
  <cp:revision>84</cp:revision>
  <dcterms:created xsi:type="dcterms:W3CDTF">2019-07-25T04:30:21Z</dcterms:created>
  <dcterms:modified xsi:type="dcterms:W3CDTF">2023-10-05T21:05:10Z</dcterms:modified>
</cp:coreProperties>
</file>