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58" r:id="rId2"/>
    <p:sldId id="427" r:id="rId3"/>
    <p:sldId id="428" r:id="rId4"/>
    <p:sldId id="442" r:id="rId5"/>
    <p:sldId id="363" r:id="rId6"/>
    <p:sldId id="429" r:id="rId7"/>
    <p:sldId id="365" r:id="rId8"/>
    <p:sldId id="367" r:id="rId9"/>
    <p:sldId id="368" r:id="rId10"/>
    <p:sldId id="369" r:id="rId11"/>
    <p:sldId id="443" r:id="rId12"/>
    <p:sldId id="376" r:id="rId13"/>
    <p:sldId id="389" r:id="rId14"/>
    <p:sldId id="412" r:id="rId15"/>
    <p:sldId id="435" r:id="rId16"/>
    <p:sldId id="444" r:id="rId17"/>
    <p:sldId id="445" r:id="rId18"/>
    <p:sldId id="405" r:id="rId19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0084" autoAdjust="0"/>
    <p:restoredTop sz="94660"/>
  </p:normalViewPr>
  <p:slideViewPr>
    <p:cSldViewPr>
      <p:cViewPr varScale="1">
        <p:scale>
          <a:sx n="81" d="100"/>
          <a:sy n="81" d="100"/>
        </p:scale>
        <p:origin x="979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2427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BD9F7E4-43D1-401E-23E6-0FE16BCCD7A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6B6E3E29-AEAE-BEA6-C854-471E33E503E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4CEC341-3043-32A4-6F2F-0B55CA0390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0BE1EC-524C-49DB-BBC8-A02E8BA19CBA}" type="datetimeFigureOut">
              <a:rPr kumimoji="1" lang="ja-JP" altLang="en-US" smtClean="0"/>
              <a:t>2024/1/6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2DE4785-CBD1-AE0B-FB7F-DFDB5113BD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46AA596-2DF6-F061-858E-03081BABA3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6449E-6441-467A-9A49-EC895A74698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430413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B2685FD-E0C1-C3DF-B61D-BBF37631D8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3F1A4A18-3EE0-15A7-5E76-CB1C347351F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14E0FE10-09E3-AFA6-158E-FFB142A91B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0BE1EC-524C-49DB-BBC8-A02E8BA19CBA}" type="datetimeFigureOut">
              <a:rPr kumimoji="1" lang="ja-JP" altLang="en-US" smtClean="0"/>
              <a:t>2024/1/6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DD30CC8-B91D-809E-D9B0-1B1AEC3F7E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D1BCBE8-8055-5DD7-0225-1C5778C0D3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6449E-6441-467A-9A49-EC895A74698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810403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CF0E91B5-661F-C6E1-5032-895F9B83CE5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D5BEB4F4-443E-F57D-A5EB-CFB8D06D418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D57F547-46F9-8FC6-C6A2-B2214F7E22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0BE1EC-524C-49DB-BBC8-A02E8BA19CBA}" type="datetimeFigureOut">
              <a:rPr kumimoji="1" lang="ja-JP" altLang="en-US" smtClean="0"/>
              <a:t>2024/1/6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5424F59-D44D-E544-9378-E6DEF54FD2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A855B52-3A3C-3F22-7FB0-3E0C731765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6449E-6441-467A-9A49-EC895A74698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864078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5F482FA-053C-B39D-391A-329F2A0F9A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76C5182-8F33-9782-CB2B-9D3D625E437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2897880-1F8E-B62C-2B7C-D66E948355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0BE1EC-524C-49DB-BBC8-A02E8BA19CBA}" type="datetimeFigureOut">
              <a:rPr kumimoji="1" lang="ja-JP" altLang="en-US" smtClean="0"/>
              <a:t>2024/1/6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70D1202-72E3-07EA-B32F-017A0C10C1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B2DF3B0-B8F8-F0ED-A9E4-9D7FF46610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6449E-6441-467A-9A49-EC895A74698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058546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C879144-C286-FC03-BE39-6AF7C7849A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0796F0C1-9E8F-0B41-5387-CF367C4AFF7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99FCAF1-DD00-D295-4FBB-9A3B90E12F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0BE1EC-524C-49DB-BBC8-A02E8BA19CBA}" type="datetimeFigureOut">
              <a:rPr kumimoji="1" lang="ja-JP" altLang="en-US" smtClean="0"/>
              <a:t>2024/1/6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2DF18D7-C242-3737-0A02-9994A47418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7F93F85-B045-E77A-CBA8-C19871FF78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6449E-6441-467A-9A49-EC895A74698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313662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D1DA4FC-F091-A1B0-4F7E-1B37BE8460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6C379996-0531-94A4-AADD-5509C309949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39DA315E-1E27-B46B-1B02-CDD0C92AB5C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96A1B0BC-F16A-8C71-29BF-37B294A156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0BE1EC-524C-49DB-BBC8-A02E8BA19CBA}" type="datetimeFigureOut">
              <a:rPr kumimoji="1" lang="ja-JP" altLang="en-US" smtClean="0"/>
              <a:t>2024/1/6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1793FAEB-16F0-C859-B0CA-CA279BC03D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66766D93-FA14-019B-97AB-0368EFD4B6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6449E-6441-467A-9A49-EC895A74698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184506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16CD77C-1127-6B61-1B23-2ABF97FBD5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535DCB3A-86DE-ACF9-E6A8-3F2CEFBEE3E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AFA22961-C1CD-659F-7178-3B14A52A11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291D36A2-C309-1843-0241-0F6005B2DE4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F45922DA-C5C4-FCF1-5009-17D006DB3E5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236E6B67-8AA1-F655-96A5-38E84671B1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0BE1EC-524C-49DB-BBC8-A02E8BA19CBA}" type="datetimeFigureOut">
              <a:rPr kumimoji="1" lang="ja-JP" altLang="en-US" smtClean="0"/>
              <a:t>2024/1/6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56A734CE-0A2E-7A84-8699-031E8098BE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5E9A4F64-B518-7F8E-A437-1620F2C83B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6449E-6441-467A-9A49-EC895A74698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235059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EA57ED4-C06D-5A50-73A3-95582E1DED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F893CCDE-A945-4AC6-383F-3CEE5F4C23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0BE1EC-524C-49DB-BBC8-A02E8BA19CBA}" type="datetimeFigureOut">
              <a:rPr kumimoji="1" lang="ja-JP" altLang="en-US" smtClean="0"/>
              <a:t>2024/1/6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C006E37D-7FE0-D67D-2156-EF9CF91A3C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49FD7516-A2E3-889C-AC34-24D60090F0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6449E-6441-467A-9A49-EC895A74698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259851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E1E34A28-B9E3-0331-6E08-7BFD34E29F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0BE1EC-524C-49DB-BBC8-A02E8BA19CBA}" type="datetimeFigureOut">
              <a:rPr kumimoji="1" lang="ja-JP" altLang="en-US" smtClean="0"/>
              <a:t>2024/1/6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198ECC5F-66AE-2A0C-0EEB-BDB7E021BC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C47CA7B2-227C-B997-D523-491ED6EA03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6449E-6441-467A-9A49-EC895A74698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709687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97A6EDE-E636-86BD-E58F-395808BE5C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24D9C3A-D4B1-6B0F-D049-7F66F02C9E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2E19755D-DFB2-F8D1-0263-4CCBFD14260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89164FB4-5586-5E08-5CE9-9DB5F0664A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0BE1EC-524C-49DB-BBC8-A02E8BA19CBA}" type="datetimeFigureOut">
              <a:rPr kumimoji="1" lang="ja-JP" altLang="en-US" smtClean="0"/>
              <a:t>2024/1/6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1AC0BFDD-D167-0990-00DA-0BBA34D12E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CB5EC12B-2B69-7218-C7E1-041F55EE2D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6449E-6441-467A-9A49-EC895A74698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018324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ABC22AF-970D-B89A-6BA7-F0BCE870B7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09F82EFC-393C-4475-E428-F66DB56D39E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387397D9-F42C-9325-3CBB-1E30E510D5B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60CB8D47-7135-0B97-BED8-DC70D9E223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0BE1EC-524C-49DB-BBC8-A02E8BA19CBA}" type="datetimeFigureOut">
              <a:rPr kumimoji="1" lang="ja-JP" altLang="en-US" smtClean="0"/>
              <a:t>2024/1/6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61425374-5706-CB27-681B-C6D4AE8907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2916EF3-1599-0CFC-BD35-AFB76B191B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6449E-6441-467A-9A49-EC895A74698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399638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7F78CE96-430A-E6F3-E1F3-A69D09430A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6AF27778-5B05-787D-0ED8-9D47FF96ECB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E38D6CF-977A-14FC-1A6C-3501C7DBC61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30BE1EC-524C-49DB-BBC8-A02E8BA19CBA}" type="datetimeFigureOut">
              <a:rPr kumimoji="1" lang="ja-JP" altLang="en-US" smtClean="0"/>
              <a:t>2024/1/6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451564C-8DDE-1D3C-A2E9-1AE6695E21B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B318381-4AB1-CAC4-91E7-0B1518550D2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B56449E-6441-467A-9A49-EC895A74698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964015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>
            <a:extLst>
              <a:ext uri="{FF2B5EF4-FFF2-40B4-BE49-F238E27FC236}">
                <a16:creationId xmlns:a16="http://schemas.microsoft.com/office/drawing/2014/main" id="{D045DEF9-7D99-7D46-C6CE-292E116F2D7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139" y="260648"/>
            <a:ext cx="9052197" cy="6553562"/>
          </a:xfrm>
          <a:prstGeom prst="rect">
            <a:avLst/>
          </a:prstGeom>
        </p:spPr>
      </p:pic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D3C745FB-7507-1CF7-359A-90AB2285FB43}"/>
              </a:ext>
            </a:extLst>
          </p:cNvPr>
          <p:cNvSpPr txBox="1"/>
          <p:nvPr/>
        </p:nvSpPr>
        <p:spPr>
          <a:xfrm>
            <a:off x="287368" y="1628800"/>
            <a:ext cx="118351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4000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(1)</a:t>
            </a:r>
            <a:endParaRPr kumimoji="1" lang="ja-JP" altLang="en-US" sz="4000" dirty="0"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</p:txBody>
      </p:sp>
      <p:sp>
        <p:nvSpPr>
          <p:cNvPr id="4" name="楕円 3">
            <a:extLst>
              <a:ext uri="{FF2B5EF4-FFF2-40B4-BE49-F238E27FC236}">
                <a16:creationId xmlns:a16="http://schemas.microsoft.com/office/drawing/2014/main" id="{D7DA3285-935C-FE34-FB35-AA18B793536A}"/>
              </a:ext>
            </a:extLst>
          </p:cNvPr>
          <p:cNvSpPr/>
          <p:nvPr/>
        </p:nvSpPr>
        <p:spPr>
          <a:xfrm>
            <a:off x="2639616" y="2132856"/>
            <a:ext cx="144016" cy="144016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楕円 5">
            <a:extLst>
              <a:ext uri="{FF2B5EF4-FFF2-40B4-BE49-F238E27FC236}">
                <a16:creationId xmlns:a16="http://schemas.microsoft.com/office/drawing/2014/main" id="{AF2ECE53-9D1B-B4CC-AE5E-495C97190C85}"/>
              </a:ext>
            </a:extLst>
          </p:cNvPr>
          <p:cNvSpPr/>
          <p:nvPr/>
        </p:nvSpPr>
        <p:spPr>
          <a:xfrm>
            <a:off x="2639616" y="4401525"/>
            <a:ext cx="144016" cy="144016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楕円 6">
            <a:extLst>
              <a:ext uri="{FF2B5EF4-FFF2-40B4-BE49-F238E27FC236}">
                <a16:creationId xmlns:a16="http://schemas.microsoft.com/office/drawing/2014/main" id="{3AAC41C7-3235-6A30-A734-A95BCE4C41B5}"/>
              </a:ext>
            </a:extLst>
          </p:cNvPr>
          <p:cNvSpPr/>
          <p:nvPr/>
        </p:nvSpPr>
        <p:spPr>
          <a:xfrm>
            <a:off x="2639616" y="3264215"/>
            <a:ext cx="144016" cy="144016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9" name="直線コネクタ 8">
            <a:extLst>
              <a:ext uri="{FF2B5EF4-FFF2-40B4-BE49-F238E27FC236}">
                <a16:creationId xmlns:a16="http://schemas.microsoft.com/office/drawing/2014/main" id="{F8344CF1-0424-12C3-16B9-3876D3842C0C}"/>
              </a:ext>
            </a:extLst>
          </p:cNvPr>
          <p:cNvCxnSpPr>
            <a:cxnSpLocks/>
            <a:endCxn id="4" idx="6"/>
          </p:cNvCxnSpPr>
          <p:nvPr/>
        </p:nvCxnSpPr>
        <p:spPr>
          <a:xfrm>
            <a:off x="1559496" y="2204864"/>
            <a:ext cx="1224136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直線コネクタ 9">
            <a:extLst>
              <a:ext uri="{FF2B5EF4-FFF2-40B4-BE49-F238E27FC236}">
                <a16:creationId xmlns:a16="http://schemas.microsoft.com/office/drawing/2014/main" id="{581AC00C-525D-F315-67D5-66BB5F3F34B9}"/>
              </a:ext>
            </a:extLst>
          </p:cNvPr>
          <p:cNvCxnSpPr>
            <a:cxnSpLocks/>
            <a:endCxn id="6" idx="1"/>
          </p:cNvCxnSpPr>
          <p:nvPr/>
        </p:nvCxnSpPr>
        <p:spPr>
          <a:xfrm>
            <a:off x="1559496" y="2204864"/>
            <a:ext cx="1101211" cy="2217752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594586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>
            <a:extLst>
              <a:ext uri="{FF2B5EF4-FFF2-40B4-BE49-F238E27FC236}">
                <a16:creationId xmlns:a16="http://schemas.microsoft.com/office/drawing/2014/main" id="{D045DEF9-7D99-7D46-C6CE-292E116F2D7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139" y="260648"/>
            <a:ext cx="9052197" cy="6553562"/>
          </a:xfrm>
          <a:prstGeom prst="rect">
            <a:avLst/>
          </a:prstGeom>
        </p:spPr>
      </p:pic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D3C745FB-7507-1CF7-359A-90AB2285FB43}"/>
              </a:ext>
            </a:extLst>
          </p:cNvPr>
          <p:cNvSpPr txBox="1"/>
          <p:nvPr/>
        </p:nvSpPr>
        <p:spPr>
          <a:xfrm>
            <a:off x="287368" y="1628800"/>
            <a:ext cx="118351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4000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(1)</a:t>
            </a:r>
            <a:endParaRPr kumimoji="1" lang="ja-JP" altLang="en-US" sz="4000" dirty="0"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</p:txBody>
      </p:sp>
      <p:sp>
        <p:nvSpPr>
          <p:cNvPr id="6" name="楕円 5">
            <a:extLst>
              <a:ext uri="{FF2B5EF4-FFF2-40B4-BE49-F238E27FC236}">
                <a16:creationId xmlns:a16="http://schemas.microsoft.com/office/drawing/2014/main" id="{AF2ECE53-9D1B-B4CC-AE5E-495C97190C85}"/>
              </a:ext>
            </a:extLst>
          </p:cNvPr>
          <p:cNvSpPr/>
          <p:nvPr/>
        </p:nvSpPr>
        <p:spPr>
          <a:xfrm>
            <a:off x="2639616" y="4401525"/>
            <a:ext cx="144016" cy="144016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楕円 6">
            <a:extLst>
              <a:ext uri="{FF2B5EF4-FFF2-40B4-BE49-F238E27FC236}">
                <a16:creationId xmlns:a16="http://schemas.microsoft.com/office/drawing/2014/main" id="{3AAC41C7-3235-6A30-A734-A95BCE4C41B5}"/>
              </a:ext>
            </a:extLst>
          </p:cNvPr>
          <p:cNvSpPr/>
          <p:nvPr/>
        </p:nvSpPr>
        <p:spPr>
          <a:xfrm>
            <a:off x="2639616" y="3264215"/>
            <a:ext cx="144016" cy="144016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9" name="直線コネクタ 8">
            <a:extLst>
              <a:ext uri="{FF2B5EF4-FFF2-40B4-BE49-F238E27FC236}">
                <a16:creationId xmlns:a16="http://schemas.microsoft.com/office/drawing/2014/main" id="{F8344CF1-0424-12C3-16B9-3876D3842C0C}"/>
              </a:ext>
            </a:extLst>
          </p:cNvPr>
          <p:cNvCxnSpPr>
            <a:cxnSpLocks/>
            <a:endCxn id="4" idx="6"/>
          </p:cNvCxnSpPr>
          <p:nvPr/>
        </p:nvCxnSpPr>
        <p:spPr>
          <a:xfrm>
            <a:off x="1487488" y="2204864"/>
            <a:ext cx="1296144" cy="4449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直線コネクタ 9">
            <a:extLst>
              <a:ext uri="{FF2B5EF4-FFF2-40B4-BE49-F238E27FC236}">
                <a16:creationId xmlns:a16="http://schemas.microsoft.com/office/drawing/2014/main" id="{581AC00C-525D-F315-67D5-66BB5F3F34B9}"/>
              </a:ext>
            </a:extLst>
          </p:cNvPr>
          <p:cNvCxnSpPr>
            <a:cxnSpLocks/>
            <a:endCxn id="6" idx="1"/>
          </p:cNvCxnSpPr>
          <p:nvPr/>
        </p:nvCxnSpPr>
        <p:spPr>
          <a:xfrm>
            <a:off x="1559496" y="2204864"/>
            <a:ext cx="1101211" cy="2217752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楕円 3">
            <a:extLst>
              <a:ext uri="{FF2B5EF4-FFF2-40B4-BE49-F238E27FC236}">
                <a16:creationId xmlns:a16="http://schemas.microsoft.com/office/drawing/2014/main" id="{D7DA3285-935C-FE34-FB35-AA18B793536A}"/>
              </a:ext>
            </a:extLst>
          </p:cNvPr>
          <p:cNvSpPr/>
          <p:nvPr/>
        </p:nvSpPr>
        <p:spPr>
          <a:xfrm>
            <a:off x="2567608" y="2081939"/>
            <a:ext cx="216024" cy="254747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楕円 10">
            <a:extLst>
              <a:ext uri="{FF2B5EF4-FFF2-40B4-BE49-F238E27FC236}">
                <a16:creationId xmlns:a16="http://schemas.microsoft.com/office/drawing/2014/main" id="{CD5E756B-BA5F-FF00-3F39-31C8D7F642A4}"/>
              </a:ext>
            </a:extLst>
          </p:cNvPr>
          <p:cNvSpPr/>
          <p:nvPr/>
        </p:nvSpPr>
        <p:spPr>
          <a:xfrm>
            <a:off x="1443183" y="2081939"/>
            <a:ext cx="216024" cy="254747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楕円 11">
            <a:extLst>
              <a:ext uri="{FF2B5EF4-FFF2-40B4-BE49-F238E27FC236}">
                <a16:creationId xmlns:a16="http://schemas.microsoft.com/office/drawing/2014/main" id="{E1D0868E-F94E-F2B9-C8B9-EDDEFD5558CF}"/>
              </a:ext>
            </a:extLst>
          </p:cNvPr>
          <p:cNvSpPr/>
          <p:nvPr/>
        </p:nvSpPr>
        <p:spPr>
          <a:xfrm>
            <a:off x="2567608" y="4320700"/>
            <a:ext cx="216024" cy="254747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3510017A-C21C-B890-D143-51D021F06C21}"/>
              </a:ext>
            </a:extLst>
          </p:cNvPr>
          <p:cNvSpPr txBox="1"/>
          <p:nvPr/>
        </p:nvSpPr>
        <p:spPr>
          <a:xfrm>
            <a:off x="2675620" y="1748988"/>
            <a:ext cx="6120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800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ス</a:t>
            </a:r>
            <a:endParaRPr kumimoji="1" lang="ja-JP" altLang="en-US" sz="2800" dirty="0"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D62BB462-D764-E92D-BBBC-C0FB954C8BA0}"/>
              </a:ext>
            </a:extLst>
          </p:cNvPr>
          <p:cNvSpPr txBox="1"/>
          <p:nvPr/>
        </p:nvSpPr>
        <p:spPr>
          <a:xfrm>
            <a:off x="1110846" y="1748988"/>
            <a:ext cx="6120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800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１</a:t>
            </a:r>
            <a:endParaRPr kumimoji="1" lang="ja-JP" altLang="en-US" sz="2800" dirty="0"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A8CB49BA-7D7D-1C64-8C33-0277F7FAC204}"/>
              </a:ext>
            </a:extLst>
          </p:cNvPr>
          <p:cNvSpPr txBox="1"/>
          <p:nvPr/>
        </p:nvSpPr>
        <p:spPr>
          <a:xfrm>
            <a:off x="2692828" y="4320700"/>
            <a:ext cx="6120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ゴ</a:t>
            </a:r>
          </a:p>
        </p:txBody>
      </p:sp>
      <p:sp>
        <p:nvSpPr>
          <p:cNvPr id="19" name="楕円 18">
            <a:extLst>
              <a:ext uri="{FF2B5EF4-FFF2-40B4-BE49-F238E27FC236}">
                <a16:creationId xmlns:a16="http://schemas.microsoft.com/office/drawing/2014/main" id="{9D154E16-4F1E-6CBF-B178-2ADB9781096F}"/>
              </a:ext>
            </a:extLst>
          </p:cNvPr>
          <p:cNvSpPr/>
          <p:nvPr/>
        </p:nvSpPr>
        <p:spPr>
          <a:xfrm>
            <a:off x="3777901" y="4346159"/>
            <a:ext cx="216024" cy="254747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9D32387C-4218-8218-A36B-D0664EC767F4}"/>
              </a:ext>
            </a:extLst>
          </p:cNvPr>
          <p:cNvSpPr txBox="1"/>
          <p:nvPr/>
        </p:nvSpPr>
        <p:spPr>
          <a:xfrm>
            <a:off x="3819620" y="4545541"/>
            <a:ext cx="6120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800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①</a:t>
            </a:r>
            <a:endParaRPr kumimoji="1" lang="ja-JP" altLang="en-US" sz="2800" dirty="0"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</p:txBody>
      </p:sp>
      <p:cxnSp>
        <p:nvCxnSpPr>
          <p:cNvPr id="17" name="直線コネクタ 16">
            <a:extLst>
              <a:ext uri="{FF2B5EF4-FFF2-40B4-BE49-F238E27FC236}">
                <a16:creationId xmlns:a16="http://schemas.microsoft.com/office/drawing/2014/main" id="{ED0B6C5F-7AD2-C2D5-6C5E-B9FCD2FFCEC9}"/>
              </a:ext>
            </a:extLst>
          </p:cNvPr>
          <p:cNvCxnSpPr>
            <a:cxnSpLocks/>
          </p:cNvCxnSpPr>
          <p:nvPr/>
        </p:nvCxnSpPr>
        <p:spPr>
          <a:xfrm>
            <a:off x="2670314" y="4476925"/>
            <a:ext cx="1296144" cy="4449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直線コネクタ 14">
            <a:extLst>
              <a:ext uri="{FF2B5EF4-FFF2-40B4-BE49-F238E27FC236}">
                <a16:creationId xmlns:a16="http://schemas.microsoft.com/office/drawing/2014/main" id="{7A5FE55D-0740-78D7-818D-3AAA782E00FA}"/>
              </a:ext>
            </a:extLst>
          </p:cNvPr>
          <p:cNvCxnSpPr>
            <a:cxnSpLocks/>
          </p:cNvCxnSpPr>
          <p:nvPr/>
        </p:nvCxnSpPr>
        <p:spPr>
          <a:xfrm>
            <a:off x="2706031" y="2204864"/>
            <a:ext cx="1101211" cy="2217752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98575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>
            <a:extLst>
              <a:ext uri="{FF2B5EF4-FFF2-40B4-BE49-F238E27FC236}">
                <a16:creationId xmlns:a16="http://schemas.microsoft.com/office/drawing/2014/main" id="{D045DEF9-7D99-7D46-C6CE-292E116F2D7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139" y="260648"/>
            <a:ext cx="9052197" cy="6553562"/>
          </a:xfrm>
          <a:prstGeom prst="rect">
            <a:avLst/>
          </a:prstGeom>
        </p:spPr>
      </p:pic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F8D1577D-7CB3-C13F-D565-F8E7219CCD50}"/>
              </a:ext>
            </a:extLst>
          </p:cNvPr>
          <p:cNvSpPr txBox="1"/>
          <p:nvPr/>
        </p:nvSpPr>
        <p:spPr>
          <a:xfrm>
            <a:off x="263352" y="1628800"/>
            <a:ext cx="118351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4000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(2)</a:t>
            </a:r>
            <a:endParaRPr kumimoji="1" lang="ja-JP" altLang="en-US" sz="4000" dirty="0"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</p:txBody>
      </p:sp>
      <p:sp>
        <p:nvSpPr>
          <p:cNvPr id="18" name="楕円 17">
            <a:extLst>
              <a:ext uri="{FF2B5EF4-FFF2-40B4-BE49-F238E27FC236}">
                <a16:creationId xmlns:a16="http://schemas.microsoft.com/office/drawing/2014/main" id="{D15C9BA7-4BD8-3FD7-4B9F-440CD6E083E4}"/>
              </a:ext>
            </a:extLst>
          </p:cNvPr>
          <p:cNvSpPr/>
          <p:nvPr/>
        </p:nvSpPr>
        <p:spPr>
          <a:xfrm>
            <a:off x="2642375" y="2143904"/>
            <a:ext cx="144016" cy="144016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" name="楕円 20">
            <a:extLst>
              <a:ext uri="{FF2B5EF4-FFF2-40B4-BE49-F238E27FC236}">
                <a16:creationId xmlns:a16="http://schemas.microsoft.com/office/drawing/2014/main" id="{253E4257-49EB-E030-59F7-7A3931706A3D}"/>
              </a:ext>
            </a:extLst>
          </p:cNvPr>
          <p:cNvSpPr/>
          <p:nvPr/>
        </p:nvSpPr>
        <p:spPr>
          <a:xfrm>
            <a:off x="2642375" y="4412573"/>
            <a:ext cx="144016" cy="144016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" name="楕円 21">
            <a:extLst>
              <a:ext uri="{FF2B5EF4-FFF2-40B4-BE49-F238E27FC236}">
                <a16:creationId xmlns:a16="http://schemas.microsoft.com/office/drawing/2014/main" id="{17154A28-27C8-863E-C70F-325F9A52CADE}"/>
              </a:ext>
            </a:extLst>
          </p:cNvPr>
          <p:cNvSpPr/>
          <p:nvPr/>
        </p:nvSpPr>
        <p:spPr>
          <a:xfrm>
            <a:off x="2642375" y="3275263"/>
            <a:ext cx="144016" cy="144016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23" name="直線コネクタ 22">
            <a:extLst>
              <a:ext uri="{FF2B5EF4-FFF2-40B4-BE49-F238E27FC236}">
                <a16:creationId xmlns:a16="http://schemas.microsoft.com/office/drawing/2014/main" id="{02764A93-1EA2-5719-69B5-666BF9D0E1F1}"/>
              </a:ext>
            </a:extLst>
          </p:cNvPr>
          <p:cNvCxnSpPr>
            <a:cxnSpLocks/>
          </p:cNvCxnSpPr>
          <p:nvPr/>
        </p:nvCxnSpPr>
        <p:spPr>
          <a:xfrm>
            <a:off x="1574996" y="2209313"/>
            <a:ext cx="1168018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直線コネクタ 23">
            <a:extLst>
              <a:ext uri="{FF2B5EF4-FFF2-40B4-BE49-F238E27FC236}">
                <a16:creationId xmlns:a16="http://schemas.microsoft.com/office/drawing/2014/main" id="{7E95C69D-B5A1-7BB8-1D1F-F101B55C3C7B}"/>
              </a:ext>
            </a:extLst>
          </p:cNvPr>
          <p:cNvCxnSpPr>
            <a:cxnSpLocks/>
          </p:cNvCxnSpPr>
          <p:nvPr/>
        </p:nvCxnSpPr>
        <p:spPr>
          <a:xfrm>
            <a:off x="1574996" y="2204864"/>
            <a:ext cx="0" cy="115212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直線コネクタ 24">
            <a:extLst>
              <a:ext uri="{FF2B5EF4-FFF2-40B4-BE49-F238E27FC236}">
                <a16:creationId xmlns:a16="http://schemas.microsoft.com/office/drawing/2014/main" id="{61CF85B4-D83E-9F23-D851-ECABA36766D6}"/>
              </a:ext>
            </a:extLst>
          </p:cNvPr>
          <p:cNvCxnSpPr>
            <a:cxnSpLocks/>
          </p:cNvCxnSpPr>
          <p:nvPr/>
        </p:nvCxnSpPr>
        <p:spPr>
          <a:xfrm>
            <a:off x="1574996" y="3356992"/>
            <a:ext cx="1168018" cy="1147071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683345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>
            <a:extLst>
              <a:ext uri="{FF2B5EF4-FFF2-40B4-BE49-F238E27FC236}">
                <a16:creationId xmlns:a16="http://schemas.microsoft.com/office/drawing/2014/main" id="{D045DEF9-7D99-7D46-C6CE-292E116F2D7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139" y="260648"/>
            <a:ext cx="9052197" cy="6553562"/>
          </a:xfrm>
          <a:prstGeom prst="rect">
            <a:avLst/>
          </a:prstGeom>
        </p:spPr>
      </p:pic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F8D1577D-7CB3-C13F-D565-F8E7219CCD50}"/>
              </a:ext>
            </a:extLst>
          </p:cNvPr>
          <p:cNvSpPr txBox="1"/>
          <p:nvPr/>
        </p:nvSpPr>
        <p:spPr>
          <a:xfrm>
            <a:off x="263352" y="1628800"/>
            <a:ext cx="118351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4000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(2)</a:t>
            </a:r>
            <a:endParaRPr kumimoji="1" lang="ja-JP" altLang="en-US" sz="4000" dirty="0"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</p:txBody>
      </p:sp>
      <p:sp>
        <p:nvSpPr>
          <p:cNvPr id="18" name="楕円 17">
            <a:extLst>
              <a:ext uri="{FF2B5EF4-FFF2-40B4-BE49-F238E27FC236}">
                <a16:creationId xmlns:a16="http://schemas.microsoft.com/office/drawing/2014/main" id="{D15C9BA7-4BD8-3FD7-4B9F-440CD6E083E4}"/>
              </a:ext>
            </a:extLst>
          </p:cNvPr>
          <p:cNvSpPr/>
          <p:nvPr/>
        </p:nvSpPr>
        <p:spPr>
          <a:xfrm>
            <a:off x="2642375" y="2143904"/>
            <a:ext cx="144016" cy="144016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" name="楕円 20">
            <a:extLst>
              <a:ext uri="{FF2B5EF4-FFF2-40B4-BE49-F238E27FC236}">
                <a16:creationId xmlns:a16="http://schemas.microsoft.com/office/drawing/2014/main" id="{253E4257-49EB-E030-59F7-7A3931706A3D}"/>
              </a:ext>
            </a:extLst>
          </p:cNvPr>
          <p:cNvSpPr/>
          <p:nvPr/>
        </p:nvSpPr>
        <p:spPr>
          <a:xfrm>
            <a:off x="2642375" y="4412573"/>
            <a:ext cx="144016" cy="144016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" name="楕円 21">
            <a:extLst>
              <a:ext uri="{FF2B5EF4-FFF2-40B4-BE49-F238E27FC236}">
                <a16:creationId xmlns:a16="http://schemas.microsoft.com/office/drawing/2014/main" id="{17154A28-27C8-863E-C70F-325F9A52CADE}"/>
              </a:ext>
            </a:extLst>
          </p:cNvPr>
          <p:cNvSpPr/>
          <p:nvPr/>
        </p:nvSpPr>
        <p:spPr>
          <a:xfrm>
            <a:off x="2642375" y="3275263"/>
            <a:ext cx="144016" cy="144016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23" name="直線コネクタ 22">
            <a:extLst>
              <a:ext uri="{FF2B5EF4-FFF2-40B4-BE49-F238E27FC236}">
                <a16:creationId xmlns:a16="http://schemas.microsoft.com/office/drawing/2014/main" id="{02764A93-1EA2-5719-69B5-666BF9D0E1F1}"/>
              </a:ext>
            </a:extLst>
          </p:cNvPr>
          <p:cNvCxnSpPr>
            <a:cxnSpLocks/>
          </p:cNvCxnSpPr>
          <p:nvPr/>
        </p:nvCxnSpPr>
        <p:spPr>
          <a:xfrm>
            <a:off x="1574996" y="2209313"/>
            <a:ext cx="1168018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直線コネクタ 23">
            <a:extLst>
              <a:ext uri="{FF2B5EF4-FFF2-40B4-BE49-F238E27FC236}">
                <a16:creationId xmlns:a16="http://schemas.microsoft.com/office/drawing/2014/main" id="{7E95C69D-B5A1-7BB8-1D1F-F101B55C3C7B}"/>
              </a:ext>
            </a:extLst>
          </p:cNvPr>
          <p:cNvCxnSpPr>
            <a:cxnSpLocks/>
          </p:cNvCxnSpPr>
          <p:nvPr/>
        </p:nvCxnSpPr>
        <p:spPr>
          <a:xfrm>
            <a:off x="1574996" y="2204864"/>
            <a:ext cx="0" cy="115212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直線コネクタ 24">
            <a:extLst>
              <a:ext uri="{FF2B5EF4-FFF2-40B4-BE49-F238E27FC236}">
                <a16:creationId xmlns:a16="http://schemas.microsoft.com/office/drawing/2014/main" id="{61CF85B4-D83E-9F23-D851-ECABA36766D6}"/>
              </a:ext>
            </a:extLst>
          </p:cNvPr>
          <p:cNvCxnSpPr>
            <a:cxnSpLocks/>
          </p:cNvCxnSpPr>
          <p:nvPr/>
        </p:nvCxnSpPr>
        <p:spPr>
          <a:xfrm>
            <a:off x="1574996" y="3356992"/>
            <a:ext cx="1168018" cy="1147071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6E554F8C-E1A8-9049-191F-835F0E14F508}"/>
              </a:ext>
            </a:extLst>
          </p:cNvPr>
          <p:cNvSpPr txBox="1"/>
          <p:nvPr/>
        </p:nvSpPr>
        <p:spPr>
          <a:xfrm>
            <a:off x="4968485" y="499132"/>
            <a:ext cx="3727814" cy="769441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4400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頂点ぐりぐり</a:t>
            </a:r>
          </a:p>
        </p:txBody>
      </p:sp>
      <p:sp>
        <p:nvSpPr>
          <p:cNvPr id="27" name="テキスト ボックス 26">
            <a:extLst>
              <a:ext uri="{FF2B5EF4-FFF2-40B4-BE49-F238E27FC236}">
                <a16:creationId xmlns:a16="http://schemas.microsoft.com/office/drawing/2014/main" id="{80102669-4E78-3F61-D341-4CB777D233DB}"/>
              </a:ext>
            </a:extLst>
          </p:cNvPr>
          <p:cNvSpPr txBox="1"/>
          <p:nvPr/>
        </p:nvSpPr>
        <p:spPr>
          <a:xfrm>
            <a:off x="4969816" y="1650221"/>
            <a:ext cx="5024538" cy="769441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r>
              <a:rPr lang="ja-JP" altLang="en-US" sz="4400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スタート→ゴール</a:t>
            </a:r>
            <a:endParaRPr kumimoji="1" lang="ja-JP" altLang="en-US" sz="4400" dirty="0"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</p:txBody>
      </p:sp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9558E326-FC60-4AAC-277C-2C3273597B4D}"/>
              </a:ext>
            </a:extLst>
          </p:cNvPr>
          <p:cNvSpPr txBox="1"/>
          <p:nvPr/>
        </p:nvSpPr>
        <p:spPr>
          <a:xfrm>
            <a:off x="4956826" y="2777324"/>
            <a:ext cx="2792289" cy="769441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r>
              <a:rPr lang="ja-JP" altLang="en-US" sz="4400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番号　線</a:t>
            </a:r>
            <a:endParaRPr kumimoji="1" lang="ja-JP" altLang="en-US" sz="4400" dirty="0"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4859826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>
            <a:extLst>
              <a:ext uri="{FF2B5EF4-FFF2-40B4-BE49-F238E27FC236}">
                <a16:creationId xmlns:a16="http://schemas.microsoft.com/office/drawing/2014/main" id="{D045DEF9-7D99-7D46-C6CE-292E116F2D7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139" y="260648"/>
            <a:ext cx="9052197" cy="6553562"/>
          </a:xfrm>
          <a:prstGeom prst="rect">
            <a:avLst/>
          </a:prstGeom>
        </p:spPr>
      </p:pic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F8D1577D-7CB3-C13F-D565-F8E7219CCD50}"/>
              </a:ext>
            </a:extLst>
          </p:cNvPr>
          <p:cNvSpPr txBox="1"/>
          <p:nvPr/>
        </p:nvSpPr>
        <p:spPr>
          <a:xfrm>
            <a:off x="263352" y="1628800"/>
            <a:ext cx="118351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4000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(2)</a:t>
            </a:r>
            <a:endParaRPr kumimoji="1" lang="ja-JP" altLang="en-US" sz="4000" dirty="0"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</p:txBody>
      </p:sp>
      <p:sp>
        <p:nvSpPr>
          <p:cNvPr id="18" name="楕円 17">
            <a:extLst>
              <a:ext uri="{FF2B5EF4-FFF2-40B4-BE49-F238E27FC236}">
                <a16:creationId xmlns:a16="http://schemas.microsoft.com/office/drawing/2014/main" id="{D15C9BA7-4BD8-3FD7-4B9F-440CD6E083E4}"/>
              </a:ext>
            </a:extLst>
          </p:cNvPr>
          <p:cNvSpPr/>
          <p:nvPr/>
        </p:nvSpPr>
        <p:spPr>
          <a:xfrm>
            <a:off x="2642375" y="2143904"/>
            <a:ext cx="144016" cy="144016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" name="楕円 20">
            <a:extLst>
              <a:ext uri="{FF2B5EF4-FFF2-40B4-BE49-F238E27FC236}">
                <a16:creationId xmlns:a16="http://schemas.microsoft.com/office/drawing/2014/main" id="{253E4257-49EB-E030-59F7-7A3931706A3D}"/>
              </a:ext>
            </a:extLst>
          </p:cNvPr>
          <p:cNvSpPr/>
          <p:nvPr/>
        </p:nvSpPr>
        <p:spPr>
          <a:xfrm>
            <a:off x="2642375" y="4412573"/>
            <a:ext cx="144016" cy="144016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" name="楕円 21">
            <a:extLst>
              <a:ext uri="{FF2B5EF4-FFF2-40B4-BE49-F238E27FC236}">
                <a16:creationId xmlns:a16="http://schemas.microsoft.com/office/drawing/2014/main" id="{17154A28-27C8-863E-C70F-325F9A52CADE}"/>
              </a:ext>
            </a:extLst>
          </p:cNvPr>
          <p:cNvSpPr/>
          <p:nvPr/>
        </p:nvSpPr>
        <p:spPr>
          <a:xfrm>
            <a:off x="2642375" y="3275263"/>
            <a:ext cx="144016" cy="144016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23" name="直線コネクタ 22">
            <a:extLst>
              <a:ext uri="{FF2B5EF4-FFF2-40B4-BE49-F238E27FC236}">
                <a16:creationId xmlns:a16="http://schemas.microsoft.com/office/drawing/2014/main" id="{02764A93-1EA2-5719-69B5-666BF9D0E1F1}"/>
              </a:ext>
            </a:extLst>
          </p:cNvPr>
          <p:cNvCxnSpPr>
            <a:cxnSpLocks/>
          </p:cNvCxnSpPr>
          <p:nvPr/>
        </p:nvCxnSpPr>
        <p:spPr>
          <a:xfrm>
            <a:off x="1574996" y="2209313"/>
            <a:ext cx="1168018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直線コネクタ 23">
            <a:extLst>
              <a:ext uri="{FF2B5EF4-FFF2-40B4-BE49-F238E27FC236}">
                <a16:creationId xmlns:a16="http://schemas.microsoft.com/office/drawing/2014/main" id="{7E95C69D-B5A1-7BB8-1D1F-F101B55C3C7B}"/>
              </a:ext>
            </a:extLst>
          </p:cNvPr>
          <p:cNvCxnSpPr>
            <a:cxnSpLocks/>
          </p:cNvCxnSpPr>
          <p:nvPr/>
        </p:nvCxnSpPr>
        <p:spPr>
          <a:xfrm>
            <a:off x="1574996" y="2204864"/>
            <a:ext cx="0" cy="115212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直線コネクタ 24">
            <a:extLst>
              <a:ext uri="{FF2B5EF4-FFF2-40B4-BE49-F238E27FC236}">
                <a16:creationId xmlns:a16="http://schemas.microsoft.com/office/drawing/2014/main" id="{61CF85B4-D83E-9F23-D851-ECABA36766D6}"/>
              </a:ext>
            </a:extLst>
          </p:cNvPr>
          <p:cNvCxnSpPr>
            <a:cxnSpLocks/>
          </p:cNvCxnSpPr>
          <p:nvPr/>
        </p:nvCxnSpPr>
        <p:spPr>
          <a:xfrm>
            <a:off x="1574996" y="3356992"/>
            <a:ext cx="1168018" cy="1147071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6" name="楕円 25">
            <a:extLst>
              <a:ext uri="{FF2B5EF4-FFF2-40B4-BE49-F238E27FC236}">
                <a16:creationId xmlns:a16="http://schemas.microsoft.com/office/drawing/2014/main" id="{2C0A1AA2-1E82-9067-C082-2E76B501561F}"/>
              </a:ext>
            </a:extLst>
          </p:cNvPr>
          <p:cNvSpPr/>
          <p:nvPr/>
        </p:nvSpPr>
        <p:spPr>
          <a:xfrm>
            <a:off x="2597067" y="2081939"/>
            <a:ext cx="216024" cy="254747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7" name="楕円 26">
            <a:extLst>
              <a:ext uri="{FF2B5EF4-FFF2-40B4-BE49-F238E27FC236}">
                <a16:creationId xmlns:a16="http://schemas.microsoft.com/office/drawing/2014/main" id="{1E9FC005-2B63-1428-65A4-C26F919F28AD}"/>
              </a:ext>
            </a:extLst>
          </p:cNvPr>
          <p:cNvSpPr/>
          <p:nvPr/>
        </p:nvSpPr>
        <p:spPr>
          <a:xfrm>
            <a:off x="1446869" y="2081939"/>
            <a:ext cx="216024" cy="254747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8" name="楕円 27">
            <a:extLst>
              <a:ext uri="{FF2B5EF4-FFF2-40B4-BE49-F238E27FC236}">
                <a16:creationId xmlns:a16="http://schemas.microsoft.com/office/drawing/2014/main" id="{BA32C50C-E10E-EB15-75D2-5EBDF24F87FC}"/>
              </a:ext>
            </a:extLst>
          </p:cNvPr>
          <p:cNvSpPr/>
          <p:nvPr/>
        </p:nvSpPr>
        <p:spPr>
          <a:xfrm>
            <a:off x="1446869" y="3174253"/>
            <a:ext cx="216024" cy="254747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9" name="楕円 28">
            <a:extLst>
              <a:ext uri="{FF2B5EF4-FFF2-40B4-BE49-F238E27FC236}">
                <a16:creationId xmlns:a16="http://schemas.microsoft.com/office/drawing/2014/main" id="{06CAAE2D-47CB-FD55-D991-1514FBC85CEE}"/>
              </a:ext>
            </a:extLst>
          </p:cNvPr>
          <p:cNvSpPr/>
          <p:nvPr/>
        </p:nvSpPr>
        <p:spPr>
          <a:xfrm>
            <a:off x="2597067" y="4346158"/>
            <a:ext cx="216024" cy="254747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0" name="テキスト ボックス 29">
            <a:extLst>
              <a:ext uri="{FF2B5EF4-FFF2-40B4-BE49-F238E27FC236}">
                <a16:creationId xmlns:a16="http://schemas.microsoft.com/office/drawing/2014/main" id="{E2046C09-83C7-1536-1BA3-830D2695E7D8}"/>
              </a:ext>
            </a:extLst>
          </p:cNvPr>
          <p:cNvSpPr txBox="1"/>
          <p:nvPr/>
        </p:nvSpPr>
        <p:spPr>
          <a:xfrm>
            <a:off x="2701568" y="1681644"/>
            <a:ext cx="6120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800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ス</a:t>
            </a:r>
            <a:endParaRPr kumimoji="1" lang="ja-JP" altLang="en-US" sz="2800" dirty="0"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</p:txBody>
      </p:sp>
      <p:sp>
        <p:nvSpPr>
          <p:cNvPr id="31" name="テキスト ボックス 30">
            <a:extLst>
              <a:ext uri="{FF2B5EF4-FFF2-40B4-BE49-F238E27FC236}">
                <a16:creationId xmlns:a16="http://schemas.microsoft.com/office/drawing/2014/main" id="{017FD78E-185D-2015-9D27-A9DD1EE23C05}"/>
              </a:ext>
            </a:extLst>
          </p:cNvPr>
          <p:cNvSpPr txBox="1"/>
          <p:nvPr/>
        </p:nvSpPr>
        <p:spPr>
          <a:xfrm>
            <a:off x="1136794" y="1681644"/>
            <a:ext cx="6120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800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１</a:t>
            </a:r>
            <a:endParaRPr kumimoji="1" lang="ja-JP" altLang="en-US" sz="2800" dirty="0"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</p:txBody>
      </p:sp>
      <p:sp>
        <p:nvSpPr>
          <p:cNvPr id="32" name="テキスト ボックス 31">
            <a:extLst>
              <a:ext uri="{FF2B5EF4-FFF2-40B4-BE49-F238E27FC236}">
                <a16:creationId xmlns:a16="http://schemas.microsoft.com/office/drawing/2014/main" id="{5C47363A-6CE4-00FE-3A46-1186FF9FA4DC}"/>
              </a:ext>
            </a:extLst>
          </p:cNvPr>
          <p:cNvSpPr txBox="1"/>
          <p:nvPr/>
        </p:nvSpPr>
        <p:spPr>
          <a:xfrm>
            <a:off x="2714383" y="4566957"/>
            <a:ext cx="6120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ゴ</a:t>
            </a:r>
          </a:p>
        </p:txBody>
      </p:sp>
      <p:sp>
        <p:nvSpPr>
          <p:cNvPr id="34" name="テキスト ボックス 33">
            <a:extLst>
              <a:ext uri="{FF2B5EF4-FFF2-40B4-BE49-F238E27FC236}">
                <a16:creationId xmlns:a16="http://schemas.microsoft.com/office/drawing/2014/main" id="{932FB6F3-7797-5FD1-9989-175B11BF620A}"/>
              </a:ext>
            </a:extLst>
          </p:cNvPr>
          <p:cNvSpPr txBox="1"/>
          <p:nvPr/>
        </p:nvSpPr>
        <p:spPr>
          <a:xfrm>
            <a:off x="1136794" y="3356992"/>
            <a:ext cx="6120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２</a:t>
            </a:r>
          </a:p>
        </p:txBody>
      </p:sp>
      <p:sp>
        <p:nvSpPr>
          <p:cNvPr id="33" name="楕円 32">
            <a:extLst>
              <a:ext uri="{FF2B5EF4-FFF2-40B4-BE49-F238E27FC236}">
                <a16:creationId xmlns:a16="http://schemas.microsoft.com/office/drawing/2014/main" id="{B6840E87-E737-12E4-8465-052AA6CABA4A}"/>
              </a:ext>
            </a:extLst>
          </p:cNvPr>
          <p:cNvSpPr/>
          <p:nvPr/>
        </p:nvSpPr>
        <p:spPr>
          <a:xfrm>
            <a:off x="3723366" y="4346159"/>
            <a:ext cx="216024" cy="254747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5" name="テキスト ボックス 34">
            <a:extLst>
              <a:ext uri="{FF2B5EF4-FFF2-40B4-BE49-F238E27FC236}">
                <a16:creationId xmlns:a16="http://schemas.microsoft.com/office/drawing/2014/main" id="{7C4DC565-7388-CB84-1695-D36F7CB77C30}"/>
              </a:ext>
            </a:extLst>
          </p:cNvPr>
          <p:cNvSpPr txBox="1"/>
          <p:nvPr/>
        </p:nvSpPr>
        <p:spPr>
          <a:xfrm>
            <a:off x="3765085" y="4545541"/>
            <a:ext cx="6120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800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①</a:t>
            </a:r>
            <a:endParaRPr kumimoji="1" lang="ja-JP" altLang="en-US" sz="2800" dirty="0"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</p:txBody>
      </p:sp>
      <p:cxnSp>
        <p:nvCxnSpPr>
          <p:cNvPr id="36" name="直線コネクタ 35">
            <a:extLst>
              <a:ext uri="{FF2B5EF4-FFF2-40B4-BE49-F238E27FC236}">
                <a16:creationId xmlns:a16="http://schemas.microsoft.com/office/drawing/2014/main" id="{70325F49-6140-2A23-67CF-D1E9E19E0ED2}"/>
              </a:ext>
            </a:extLst>
          </p:cNvPr>
          <p:cNvCxnSpPr>
            <a:cxnSpLocks/>
          </p:cNvCxnSpPr>
          <p:nvPr/>
        </p:nvCxnSpPr>
        <p:spPr>
          <a:xfrm>
            <a:off x="2714383" y="4476925"/>
            <a:ext cx="1168018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0" name="楕円 39">
            <a:extLst>
              <a:ext uri="{FF2B5EF4-FFF2-40B4-BE49-F238E27FC236}">
                <a16:creationId xmlns:a16="http://schemas.microsoft.com/office/drawing/2014/main" id="{05026967-4D5A-5B23-8F3B-2D066F4E1C37}"/>
              </a:ext>
            </a:extLst>
          </p:cNvPr>
          <p:cNvSpPr/>
          <p:nvPr/>
        </p:nvSpPr>
        <p:spPr>
          <a:xfrm>
            <a:off x="3723366" y="3226226"/>
            <a:ext cx="216024" cy="254747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42" name="直線コネクタ 41">
            <a:extLst>
              <a:ext uri="{FF2B5EF4-FFF2-40B4-BE49-F238E27FC236}">
                <a16:creationId xmlns:a16="http://schemas.microsoft.com/office/drawing/2014/main" id="{D8E79FCD-7BB0-5EB3-62E8-2AF960F55C13}"/>
              </a:ext>
            </a:extLst>
          </p:cNvPr>
          <p:cNvCxnSpPr>
            <a:cxnSpLocks/>
          </p:cNvCxnSpPr>
          <p:nvPr/>
        </p:nvCxnSpPr>
        <p:spPr>
          <a:xfrm>
            <a:off x="3862645" y="3324797"/>
            <a:ext cx="0" cy="115212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8" name="テキスト ボックス 37">
            <a:extLst>
              <a:ext uri="{FF2B5EF4-FFF2-40B4-BE49-F238E27FC236}">
                <a16:creationId xmlns:a16="http://schemas.microsoft.com/office/drawing/2014/main" id="{B936CE0D-93C6-B473-E63A-6679E1A61481}"/>
              </a:ext>
            </a:extLst>
          </p:cNvPr>
          <p:cNvSpPr txBox="1"/>
          <p:nvPr/>
        </p:nvSpPr>
        <p:spPr>
          <a:xfrm>
            <a:off x="3812439" y="3356992"/>
            <a:ext cx="6120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②</a:t>
            </a:r>
          </a:p>
        </p:txBody>
      </p:sp>
      <p:cxnSp>
        <p:nvCxnSpPr>
          <p:cNvPr id="37" name="直線コネクタ 36">
            <a:extLst>
              <a:ext uri="{FF2B5EF4-FFF2-40B4-BE49-F238E27FC236}">
                <a16:creationId xmlns:a16="http://schemas.microsoft.com/office/drawing/2014/main" id="{805A533B-3E5B-3F86-5A50-8FADCDA4B338}"/>
              </a:ext>
            </a:extLst>
          </p:cNvPr>
          <p:cNvCxnSpPr>
            <a:cxnSpLocks/>
          </p:cNvCxnSpPr>
          <p:nvPr/>
        </p:nvCxnSpPr>
        <p:spPr>
          <a:xfrm>
            <a:off x="2649181" y="2175613"/>
            <a:ext cx="1168018" cy="1147071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103761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>
            <a:extLst>
              <a:ext uri="{FF2B5EF4-FFF2-40B4-BE49-F238E27FC236}">
                <a16:creationId xmlns:a16="http://schemas.microsoft.com/office/drawing/2014/main" id="{D045DEF9-7D99-7D46-C6CE-292E116F2D7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139" y="260648"/>
            <a:ext cx="9052197" cy="6553562"/>
          </a:xfrm>
          <a:prstGeom prst="rect">
            <a:avLst/>
          </a:prstGeom>
        </p:spPr>
      </p:pic>
      <p:sp>
        <p:nvSpPr>
          <p:cNvPr id="39" name="テキスト ボックス 38">
            <a:extLst>
              <a:ext uri="{FF2B5EF4-FFF2-40B4-BE49-F238E27FC236}">
                <a16:creationId xmlns:a16="http://schemas.microsoft.com/office/drawing/2014/main" id="{1AF666C7-9D85-DACF-1076-327FF13B510E}"/>
              </a:ext>
            </a:extLst>
          </p:cNvPr>
          <p:cNvSpPr txBox="1"/>
          <p:nvPr/>
        </p:nvSpPr>
        <p:spPr>
          <a:xfrm>
            <a:off x="287368" y="476672"/>
            <a:ext cx="118351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4000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(3)</a:t>
            </a:r>
            <a:endParaRPr kumimoji="1" lang="ja-JP" altLang="en-US" sz="4000" dirty="0"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</p:txBody>
      </p:sp>
      <p:sp>
        <p:nvSpPr>
          <p:cNvPr id="41" name="楕円 40">
            <a:extLst>
              <a:ext uri="{FF2B5EF4-FFF2-40B4-BE49-F238E27FC236}">
                <a16:creationId xmlns:a16="http://schemas.microsoft.com/office/drawing/2014/main" id="{FC741852-0E2E-E34F-8A96-765A4F15A57E}"/>
              </a:ext>
            </a:extLst>
          </p:cNvPr>
          <p:cNvSpPr/>
          <p:nvPr/>
        </p:nvSpPr>
        <p:spPr>
          <a:xfrm>
            <a:off x="2639616" y="1040542"/>
            <a:ext cx="144016" cy="144016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3" name="楕円 42">
            <a:extLst>
              <a:ext uri="{FF2B5EF4-FFF2-40B4-BE49-F238E27FC236}">
                <a16:creationId xmlns:a16="http://schemas.microsoft.com/office/drawing/2014/main" id="{212294FE-C989-B1BD-31D1-B93D03A5CE70}"/>
              </a:ext>
            </a:extLst>
          </p:cNvPr>
          <p:cNvSpPr/>
          <p:nvPr/>
        </p:nvSpPr>
        <p:spPr>
          <a:xfrm>
            <a:off x="2639616" y="3309211"/>
            <a:ext cx="144016" cy="144016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4" name="楕円 43">
            <a:extLst>
              <a:ext uri="{FF2B5EF4-FFF2-40B4-BE49-F238E27FC236}">
                <a16:creationId xmlns:a16="http://schemas.microsoft.com/office/drawing/2014/main" id="{E9D3D088-7F11-5417-6B1B-33934828A3C0}"/>
              </a:ext>
            </a:extLst>
          </p:cNvPr>
          <p:cNvSpPr/>
          <p:nvPr/>
        </p:nvSpPr>
        <p:spPr>
          <a:xfrm>
            <a:off x="2639616" y="2171901"/>
            <a:ext cx="144016" cy="144016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2" name="直線コネクタ 1">
            <a:extLst>
              <a:ext uri="{FF2B5EF4-FFF2-40B4-BE49-F238E27FC236}">
                <a16:creationId xmlns:a16="http://schemas.microsoft.com/office/drawing/2014/main" id="{55840CEA-561F-025D-97AE-A76704DAFAD6}"/>
              </a:ext>
            </a:extLst>
          </p:cNvPr>
          <p:cNvCxnSpPr>
            <a:cxnSpLocks/>
          </p:cNvCxnSpPr>
          <p:nvPr/>
        </p:nvCxnSpPr>
        <p:spPr>
          <a:xfrm>
            <a:off x="1559496" y="1086292"/>
            <a:ext cx="1168018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" name="直線コネクタ 2">
            <a:extLst>
              <a:ext uri="{FF2B5EF4-FFF2-40B4-BE49-F238E27FC236}">
                <a16:creationId xmlns:a16="http://schemas.microsoft.com/office/drawing/2014/main" id="{9328CE7D-4B2E-29DB-BF22-1CD11D405E02}"/>
              </a:ext>
            </a:extLst>
          </p:cNvPr>
          <p:cNvCxnSpPr>
            <a:cxnSpLocks/>
          </p:cNvCxnSpPr>
          <p:nvPr/>
        </p:nvCxnSpPr>
        <p:spPr>
          <a:xfrm>
            <a:off x="1567278" y="1086292"/>
            <a:ext cx="0" cy="115212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" name="直線コネクタ 3">
            <a:extLst>
              <a:ext uri="{FF2B5EF4-FFF2-40B4-BE49-F238E27FC236}">
                <a16:creationId xmlns:a16="http://schemas.microsoft.com/office/drawing/2014/main" id="{C9B6CEC6-1460-0B86-38A5-64380F1505F7}"/>
              </a:ext>
            </a:extLst>
          </p:cNvPr>
          <p:cNvCxnSpPr>
            <a:cxnSpLocks/>
          </p:cNvCxnSpPr>
          <p:nvPr/>
        </p:nvCxnSpPr>
        <p:spPr>
          <a:xfrm flipH="1">
            <a:off x="983432" y="2238420"/>
            <a:ext cx="576064" cy="54250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直線コネクタ 7">
            <a:extLst>
              <a:ext uri="{FF2B5EF4-FFF2-40B4-BE49-F238E27FC236}">
                <a16:creationId xmlns:a16="http://schemas.microsoft.com/office/drawing/2014/main" id="{2BE187E7-E84A-108B-2771-0B8DE009E6C1}"/>
              </a:ext>
            </a:extLst>
          </p:cNvPr>
          <p:cNvCxnSpPr>
            <a:cxnSpLocks/>
            <a:endCxn id="43" idx="2"/>
          </p:cNvCxnSpPr>
          <p:nvPr/>
        </p:nvCxnSpPr>
        <p:spPr>
          <a:xfrm>
            <a:off x="983432" y="2780928"/>
            <a:ext cx="1656184" cy="600291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120272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>
            <a:extLst>
              <a:ext uri="{FF2B5EF4-FFF2-40B4-BE49-F238E27FC236}">
                <a16:creationId xmlns:a16="http://schemas.microsoft.com/office/drawing/2014/main" id="{D045DEF9-7D99-7D46-C6CE-292E116F2D7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139" y="260648"/>
            <a:ext cx="9052197" cy="6553562"/>
          </a:xfrm>
          <a:prstGeom prst="rect">
            <a:avLst/>
          </a:prstGeom>
        </p:spPr>
      </p:pic>
      <p:sp>
        <p:nvSpPr>
          <p:cNvPr id="39" name="テキスト ボックス 38">
            <a:extLst>
              <a:ext uri="{FF2B5EF4-FFF2-40B4-BE49-F238E27FC236}">
                <a16:creationId xmlns:a16="http://schemas.microsoft.com/office/drawing/2014/main" id="{1AF666C7-9D85-DACF-1076-327FF13B510E}"/>
              </a:ext>
            </a:extLst>
          </p:cNvPr>
          <p:cNvSpPr txBox="1"/>
          <p:nvPr/>
        </p:nvSpPr>
        <p:spPr>
          <a:xfrm>
            <a:off x="287368" y="476672"/>
            <a:ext cx="118351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4000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(3)</a:t>
            </a:r>
            <a:endParaRPr kumimoji="1" lang="ja-JP" altLang="en-US" sz="4000" dirty="0"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</p:txBody>
      </p:sp>
      <p:sp>
        <p:nvSpPr>
          <p:cNvPr id="41" name="楕円 40">
            <a:extLst>
              <a:ext uri="{FF2B5EF4-FFF2-40B4-BE49-F238E27FC236}">
                <a16:creationId xmlns:a16="http://schemas.microsoft.com/office/drawing/2014/main" id="{FC741852-0E2E-E34F-8A96-765A4F15A57E}"/>
              </a:ext>
            </a:extLst>
          </p:cNvPr>
          <p:cNvSpPr/>
          <p:nvPr/>
        </p:nvSpPr>
        <p:spPr>
          <a:xfrm>
            <a:off x="2639616" y="1040542"/>
            <a:ext cx="144016" cy="144016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3" name="楕円 42">
            <a:extLst>
              <a:ext uri="{FF2B5EF4-FFF2-40B4-BE49-F238E27FC236}">
                <a16:creationId xmlns:a16="http://schemas.microsoft.com/office/drawing/2014/main" id="{212294FE-C989-B1BD-31D1-B93D03A5CE70}"/>
              </a:ext>
            </a:extLst>
          </p:cNvPr>
          <p:cNvSpPr/>
          <p:nvPr/>
        </p:nvSpPr>
        <p:spPr>
          <a:xfrm>
            <a:off x="2639616" y="3309211"/>
            <a:ext cx="144016" cy="144016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4" name="楕円 43">
            <a:extLst>
              <a:ext uri="{FF2B5EF4-FFF2-40B4-BE49-F238E27FC236}">
                <a16:creationId xmlns:a16="http://schemas.microsoft.com/office/drawing/2014/main" id="{E9D3D088-7F11-5417-6B1B-33934828A3C0}"/>
              </a:ext>
            </a:extLst>
          </p:cNvPr>
          <p:cNvSpPr/>
          <p:nvPr/>
        </p:nvSpPr>
        <p:spPr>
          <a:xfrm>
            <a:off x="2639616" y="2171901"/>
            <a:ext cx="144016" cy="144016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2" name="直線コネクタ 1">
            <a:extLst>
              <a:ext uri="{FF2B5EF4-FFF2-40B4-BE49-F238E27FC236}">
                <a16:creationId xmlns:a16="http://schemas.microsoft.com/office/drawing/2014/main" id="{55840CEA-561F-025D-97AE-A76704DAFAD6}"/>
              </a:ext>
            </a:extLst>
          </p:cNvPr>
          <p:cNvCxnSpPr>
            <a:cxnSpLocks/>
          </p:cNvCxnSpPr>
          <p:nvPr/>
        </p:nvCxnSpPr>
        <p:spPr>
          <a:xfrm>
            <a:off x="1559496" y="1086292"/>
            <a:ext cx="1168018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" name="直線コネクタ 2">
            <a:extLst>
              <a:ext uri="{FF2B5EF4-FFF2-40B4-BE49-F238E27FC236}">
                <a16:creationId xmlns:a16="http://schemas.microsoft.com/office/drawing/2014/main" id="{9328CE7D-4B2E-29DB-BF22-1CD11D405E02}"/>
              </a:ext>
            </a:extLst>
          </p:cNvPr>
          <p:cNvCxnSpPr>
            <a:cxnSpLocks/>
          </p:cNvCxnSpPr>
          <p:nvPr/>
        </p:nvCxnSpPr>
        <p:spPr>
          <a:xfrm>
            <a:off x="1567278" y="1086292"/>
            <a:ext cx="0" cy="115212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" name="直線コネクタ 3">
            <a:extLst>
              <a:ext uri="{FF2B5EF4-FFF2-40B4-BE49-F238E27FC236}">
                <a16:creationId xmlns:a16="http://schemas.microsoft.com/office/drawing/2014/main" id="{C9B6CEC6-1460-0B86-38A5-64380F1505F7}"/>
              </a:ext>
            </a:extLst>
          </p:cNvPr>
          <p:cNvCxnSpPr>
            <a:cxnSpLocks/>
          </p:cNvCxnSpPr>
          <p:nvPr/>
        </p:nvCxnSpPr>
        <p:spPr>
          <a:xfrm flipH="1">
            <a:off x="983432" y="2238420"/>
            <a:ext cx="576064" cy="54250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直線コネクタ 7">
            <a:extLst>
              <a:ext uri="{FF2B5EF4-FFF2-40B4-BE49-F238E27FC236}">
                <a16:creationId xmlns:a16="http://schemas.microsoft.com/office/drawing/2014/main" id="{2BE187E7-E84A-108B-2771-0B8DE009E6C1}"/>
              </a:ext>
            </a:extLst>
          </p:cNvPr>
          <p:cNvCxnSpPr>
            <a:cxnSpLocks/>
            <a:endCxn id="43" idx="2"/>
          </p:cNvCxnSpPr>
          <p:nvPr/>
        </p:nvCxnSpPr>
        <p:spPr>
          <a:xfrm>
            <a:off x="983432" y="2780928"/>
            <a:ext cx="1656184" cy="600291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E4FF1EA3-8467-596E-6509-923D449DAB6E}"/>
              </a:ext>
            </a:extLst>
          </p:cNvPr>
          <p:cNvSpPr txBox="1"/>
          <p:nvPr/>
        </p:nvSpPr>
        <p:spPr>
          <a:xfrm>
            <a:off x="4968485" y="499132"/>
            <a:ext cx="3727814" cy="769441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4400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頂点ぐりぐり</a:t>
            </a: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7BF3FEFA-E0AC-515B-A9C4-27CED191FDCC}"/>
              </a:ext>
            </a:extLst>
          </p:cNvPr>
          <p:cNvSpPr txBox="1"/>
          <p:nvPr/>
        </p:nvSpPr>
        <p:spPr>
          <a:xfrm>
            <a:off x="4969816" y="1650221"/>
            <a:ext cx="5024538" cy="769441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r>
              <a:rPr lang="ja-JP" altLang="en-US" sz="4400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スタート→ゴール</a:t>
            </a:r>
            <a:endParaRPr kumimoji="1" lang="ja-JP" altLang="en-US" sz="4400" dirty="0"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DA55835A-E587-9F42-7A18-B6A383A0D3BC}"/>
              </a:ext>
            </a:extLst>
          </p:cNvPr>
          <p:cNvSpPr txBox="1"/>
          <p:nvPr/>
        </p:nvSpPr>
        <p:spPr>
          <a:xfrm>
            <a:off x="4956826" y="2777324"/>
            <a:ext cx="2792289" cy="769441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r>
              <a:rPr lang="ja-JP" altLang="en-US" sz="4400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番号　線</a:t>
            </a:r>
            <a:endParaRPr kumimoji="1" lang="ja-JP" altLang="en-US" sz="4400" dirty="0"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2104468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>
            <a:extLst>
              <a:ext uri="{FF2B5EF4-FFF2-40B4-BE49-F238E27FC236}">
                <a16:creationId xmlns:a16="http://schemas.microsoft.com/office/drawing/2014/main" id="{D045DEF9-7D99-7D46-C6CE-292E116F2D7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139" y="260648"/>
            <a:ext cx="9052197" cy="6553562"/>
          </a:xfrm>
          <a:prstGeom prst="rect">
            <a:avLst/>
          </a:prstGeom>
        </p:spPr>
      </p:pic>
      <p:sp>
        <p:nvSpPr>
          <p:cNvPr id="39" name="テキスト ボックス 38">
            <a:extLst>
              <a:ext uri="{FF2B5EF4-FFF2-40B4-BE49-F238E27FC236}">
                <a16:creationId xmlns:a16="http://schemas.microsoft.com/office/drawing/2014/main" id="{1AF666C7-9D85-DACF-1076-327FF13B510E}"/>
              </a:ext>
            </a:extLst>
          </p:cNvPr>
          <p:cNvSpPr txBox="1"/>
          <p:nvPr/>
        </p:nvSpPr>
        <p:spPr>
          <a:xfrm>
            <a:off x="287368" y="476672"/>
            <a:ext cx="118351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4000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(3)</a:t>
            </a:r>
            <a:endParaRPr kumimoji="1" lang="ja-JP" altLang="en-US" sz="4000" dirty="0"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</p:txBody>
      </p:sp>
      <p:sp>
        <p:nvSpPr>
          <p:cNvPr id="41" name="楕円 40">
            <a:extLst>
              <a:ext uri="{FF2B5EF4-FFF2-40B4-BE49-F238E27FC236}">
                <a16:creationId xmlns:a16="http://schemas.microsoft.com/office/drawing/2014/main" id="{FC741852-0E2E-E34F-8A96-765A4F15A57E}"/>
              </a:ext>
            </a:extLst>
          </p:cNvPr>
          <p:cNvSpPr/>
          <p:nvPr/>
        </p:nvSpPr>
        <p:spPr>
          <a:xfrm>
            <a:off x="2639616" y="1040542"/>
            <a:ext cx="144016" cy="144016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3" name="楕円 42">
            <a:extLst>
              <a:ext uri="{FF2B5EF4-FFF2-40B4-BE49-F238E27FC236}">
                <a16:creationId xmlns:a16="http://schemas.microsoft.com/office/drawing/2014/main" id="{212294FE-C989-B1BD-31D1-B93D03A5CE70}"/>
              </a:ext>
            </a:extLst>
          </p:cNvPr>
          <p:cNvSpPr/>
          <p:nvPr/>
        </p:nvSpPr>
        <p:spPr>
          <a:xfrm>
            <a:off x="2639616" y="3309211"/>
            <a:ext cx="144016" cy="144016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4" name="楕円 43">
            <a:extLst>
              <a:ext uri="{FF2B5EF4-FFF2-40B4-BE49-F238E27FC236}">
                <a16:creationId xmlns:a16="http://schemas.microsoft.com/office/drawing/2014/main" id="{E9D3D088-7F11-5417-6B1B-33934828A3C0}"/>
              </a:ext>
            </a:extLst>
          </p:cNvPr>
          <p:cNvSpPr/>
          <p:nvPr/>
        </p:nvSpPr>
        <p:spPr>
          <a:xfrm>
            <a:off x="2639616" y="2171901"/>
            <a:ext cx="144016" cy="144016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2" name="直線コネクタ 1">
            <a:extLst>
              <a:ext uri="{FF2B5EF4-FFF2-40B4-BE49-F238E27FC236}">
                <a16:creationId xmlns:a16="http://schemas.microsoft.com/office/drawing/2014/main" id="{55840CEA-561F-025D-97AE-A76704DAFAD6}"/>
              </a:ext>
            </a:extLst>
          </p:cNvPr>
          <p:cNvCxnSpPr>
            <a:cxnSpLocks/>
          </p:cNvCxnSpPr>
          <p:nvPr/>
        </p:nvCxnSpPr>
        <p:spPr>
          <a:xfrm>
            <a:off x="1559496" y="1086292"/>
            <a:ext cx="1168018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" name="直線コネクタ 2">
            <a:extLst>
              <a:ext uri="{FF2B5EF4-FFF2-40B4-BE49-F238E27FC236}">
                <a16:creationId xmlns:a16="http://schemas.microsoft.com/office/drawing/2014/main" id="{9328CE7D-4B2E-29DB-BF22-1CD11D405E02}"/>
              </a:ext>
            </a:extLst>
          </p:cNvPr>
          <p:cNvCxnSpPr>
            <a:cxnSpLocks/>
          </p:cNvCxnSpPr>
          <p:nvPr/>
        </p:nvCxnSpPr>
        <p:spPr>
          <a:xfrm>
            <a:off x="1567278" y="1086292"/>
            <a:ext cx="0" cy="115212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" name="直線コネクタ 3">
            <a:extLst>
              <a:ext uri="{FF2B5EF4-FFF2-40B4-BE49-F238E27FC236}">
                <a16:creationId xmlns:a16="http://schemas.microsoft.com/office/drawing/2014/main" id="{C9B6CEC6-1460-0B86-38A5-64380F1505F7}"/>
              </a:ext>
            </a:extLst>
          </p:cNvPr>
          <p:cNvCxnSpPr>
            <a:cxnSpLocks/>
          </p:cNvCxnSpPr>
          <p:nvPr/>
        </p:nvCxnSpPr>
        <p:spPr>
          <a:xfrm flipH="1">
            <a:off x="983432" y="2238420"/>
            <a:ext cx="576064" cy="54250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直線コネクタ 7">
            <a:extLst>
              <a:ext uri="{FF2B5EF4-FFF2-40B4-BE49-F238E27FC236}">
                <a16:creationId xmlns:a16="http://schemas.microsoft.com/office/drawing/2014/main" id="{2BE187E7-E84A-108B-2771-0B8DE009E6C1}"/>
              </a:ext>
            </a:extLst>
          </p:cNvPr>
          <p:cNvCxnSpPr>
            <a:cxnSpLocks/>
            <a:endCxn id="43" idx="2"/>
          </p:cNvCxnSpPr>
          <p:nvPr/>
        </p:nvCxnSpPr>
        <p:spPr>
          <a:xfrm>
            <a:off x="983432" y="2780928"/>
            <a:ext cx="1656184" cy="600291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楕円 10">
            <a:extLst>
              <a:ext uri="{FF2B5EF4-FFF2-40B4-BE49-F238E27FC236}">
                <a16:creationId xmlns:a16="http://schemas.microsoft.com/office/drawing/2014/main" id="{2B029361-A3CD-8783-05CB-08337A5B5CC2}"/>
              </a:ext>
            </a:extLst>
          </p:cNvPr>
          <p:cNvSpPr/>
          <p:nvPr/>
        </p:nvSpPr>
        <p:spPr>
          <a:xfrm>
            <a:off x="2607882" y="982593"/>
            <a:ext cx="216024" cy="254747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楕円 5">
            <a:extLst>
              <a:ext uri="{FF2B5EF4-FFF2-40B4-BE49-F238E27FC236}">
                <a16:creationId xmlns:a16="http://schemas.microsoft.com/office/drawing/2014/main" id="{9703179B-D833-A01B-404D-9B85FF57D859}"/>
              </a:ext>
            </a:extLst>
          </p:cNvPr>
          <p:cNvSpPr/>
          <p:nvPr/>
        </p:nvSpPr>
        <p:spPr>
          <a:xfrm>
            <a:off x="1459266" y="982593"/>
            <a:ext cx="216024" cy="254747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楕円 6">
            <a:extLst>
              <a:ext uri="{FF2B5EF4-FFF2-40B4-BE49-F238E27FC236}">
                <a16:creationId xmlns:a16="http://schemas.microsoft.com/office/drawing/2014/main" id="{97B04D3A-2782-93CB-A343-849ED380AC06}"/>
              </a:ext>
            </a:extLst>
          </p:cNvPr>
          <p:cNvSpPr/>
          <p:nvPr/>
        </p:nvSpPr>
        <p:spPr>
          <a:xfrm>
            <a:off x="1459266" y="2034942"/>
            <a:ext cx="216024" cy="254747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楕円 8">
            <a:extLst>
              <a:ext uri="{FF2B5EF4-FFF2-40B4-BE49-F238E27FC236}">
                <a16:creationId xmlns:a16="http://schemas.microsoft.com/office/drawing/2014/main" id="{F805622E-924D-F6BC-EF6A-04D1772D1160}"/>
              </a:ext>
            </a:extLst>
          </p:cNvPr>
          <p:cNvSpPr/>
          <p:nvPr/>
        </p:nvSpPr>
        <p:spPr>
          <a:xfrm>
            <a:off x="879127" y="2624446"/>
            <a:ext cx="216024" cy="254747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楕円 9">
            <a:extLst>
              <a:ext uri="{FF2B5EF4-FFF2-40B4-BE49-F238E27FC236}">
                <a16:creationId xmlns:a16="http://schemas.microsoft.com/office/drawing/2014/main" id="{B1DD30EA-3A15-268D-CCD0-09E9AD937131}"/>
              </a:ext>
            </a:extLst>
          </p:cNvPr>
          <p:cNvSpPr/>
          <p:nvPr/>
        </p:nvSpPr>
        <p:spPr>
          <a:xfrm>
            <a:off x="2568060" y="3222035"/>
            <a:ext cx="216024" cy="254747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6B37E739-0B3B-8449-9582-DC50C7F7E887}"/>
              </a:ext>
            </a:extLst>
          </p:cNvPr>
          <p:cNvSpPr txBox="1"/>
          <p:nvPr/>
        </p:nvSpPr>
        <p:spPr>
          <a:xfrm>
            <a:off x="2738716" y="677395"/>
            <a:ext cx="6120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800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ス</a:t>
            </a:r>
            <a:endParaRPr kumimoji="1" lang="ja-JP" altLang="en-US" sz="2800" dirty="0"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D04AAD3F-81D2-1B41-312D-BAD589116D06}"/>
              </a:ext>
            </a:extLst>
          </p:cNvPr>
          <p:cNvSpPr txBox="1"/>
          <p:nvPr/>
        </p:nvSpPr>
        <p:spPr>
          <a:xfrm>
            <a:off x="1095151" y="709120"/>
            <a:ext cx="6120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800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１</a:t>
            </a:r>
            <a:endParaRPr kumimoji="1" lang="ja-JP" altLang="en-US" sz="2800" dirty="0"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103EF237-986A-842F-3C0F-B2C7CD637A9D}"/>
              </a:ext>
            </a:extLst>
          </p:cNvPr>
          <p:cNvSpPr txBox="1"/>
          <p:nvPr/>
        </p:nvSpPr>
        <p:spPr>
          <a:xfrm>
            <a:off x="1095151" y="1744305"/>
            <a:ext cx="6120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800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2</a:t>
            </a:r>
            <a:endParaRPr kumimoji="1" lang="ja-JP" altLang="en-US" sz="2800" dirty="0"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81E9589C-811F-DE76-3D1F-253BD95FFA0A}"/>
              </a:ext>
            </a:extLst>
          </p:cNvPr>
          <p:cNvSpPr txBox="1"/>
          <p:nvPr/>
        </p:nvSpPr>
        <p:spPr>
          <a:xfrm>
            <a:off x="532930" y="2256270"/>
            <a:ext cx="6120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800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3</a:t>
            </a:r>
            <a:endParaRPr kumimoji="1" lang="ja-JP" altLang="en-US" sz="2800" dirty="0"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A598A9F9-13D0-C802-608F-26104BE3082C}"/>
              </a:ext>
            </a:extLst>
          </p:cNvPr>
          <p:cNvSpPr txBox="1"/>
          <p:nvPr/>
        </p:nvSpPr>
        <p:spPr>
          <a:xfrm>
            <a:off x="2333582" y="3453227"/>
            <a:ext cx="6120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ゴ</a:t>
            </a:r>
          </a:p>
        </p:txBody>
      </p:sp>
      <p:sp>
        <p:nvSpPr>
          <p:cNvPr id="17" name="楕円 16">
            <a:extLst>
              <a:ext uri="{FF2B5EF4-FFF2-40B4-BE49-F238E27FC236}">
                <a16:creationId xmlns:a16="http://schemas.microsoft.com/office/drawing/2014/main" id="{6BDCC7A5-2BC0-912E-6EF7-0E27548CAF69}"/>
              </a:ext>
            </a:extLst>
          </p:cNvPr>
          <p:cNvSpPr/>
          <p:nvPr/>
        </p:nvSpPr>
        <p:spPr>
          <a:xfrm>
            <a:off x="3719736" y="3235214"/>
            <a:ext cx="216024" cy="254747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5D05E754-6691-E45E-9013-803F823A243F}"/>
              </a:ext>
            </a:extLst>
          </p:cNvPr>
          <p:cNvSpPr txBox="1"/>
          <p:nvPr/>
        </p:nvSpPr>
        <p:spPr>
          <a:xfrm>
            <a:off x="3827748" y="3381219"/>
            <a:ext cx="6120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①</a:t>
            </a:r>
          </a:p>
        </p:txBody>
      </p:sp>
      <p:cxnSp>
        <p:nvCxnSpPr>
          <p:cNvPr id="19" name="直線コネクタ 18">
            <a:extLst>
              <a:ext uri="{FF2B5EF4-FFF2-40B4-BE49-F238E27FC236}">
                <a16:creationId xmlns:a16="http://schemas.microsoft.com/office/drawing/2014/main" id="{9B0A4D73-F468-E49F-5D2B-AD2B322629A7}"/>
              </a:ext>
            </a:extLst>
          </p:cNvPr>
          <p:cNvCxnSpPr>
            <a:cxnSpLocks/>
          </p:cNvCxnSpPr>
          <p:nvPr/>
        </p:nvCxnSpPr>
        <p:spPr>
          <a:xfrm>
            <a:off x="2659730" y="3370231"/>
            <a:ext cx="1168018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" name="楕円 19">
            <a:extLst>
              <a:ext uri="{FF2B5EF4-FFF2-40B4-BE49-F238E27FC236}">
                <a16:creationId xmlns:a16="http://schemas.microsoft.com/office/drawing/2014/main" id="{60D83BEB-BAF2-2F7D-3A88-82C01DD4F2B2}"/>
              </a:ext>
            </a:extLst>
          </p:cNvPr>
          <p:cNvSpPr/>
          <p:nvPr/>
        </p:nvSpPr>
        <p:spPr>
          <a:xfrm>
            <a:off x="3727606" y="2070981"/>
            <a:ext cx="216024" cy="254747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67E26320-3DDC-A713-5753-65F5F876F528}"/>
              </a:ext>
            </a:extLst>
          </p:cNvPr>
          <p:cNvSpPr txBox="1"/>
          <p:nvPr/>
        </p:nvSpPr>
        <p:spPr>
          <a:xfrm>
            <a:off x="3926260" y="2171901"/>
            <a:ext cx="6120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800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②</a:t>
            </a:r>
            <a:endParaRPr kumimoji="1" lang="ja-JP" altLang="en-US" sz="2800" dirty="0"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</p:txBody>
      </p:sp>
      <p:cxnSp>
        <p:nvCxnSpPr>
          <p:cNvPr id="22" name="直線コネクタ 21">
            <a:extLst>
              <a:ext uri="{FF2B5EF4-FFF2-40B4-BE49-F238E27FC236}">
                <a16:creationId xmlns:a16="http://schemas.microsoft.com/office/drawing/2014/main" id="{8845C5A5-057C-0C6B-0787-E991D895830F}"/>
              </a:ext>
            </a:extLst>
          </p:cNvPr>
          <p:cNvCxnSpPr>
            <a:cxnSpLocks/>
          </p:cNvCxnSpPr>
          <p:nvPr/>
        </p:nvCxnSpPr>
        <p:spPr>
          <a:xfrm>
            <a:off x="3827748" y="2238420"/>
            <a:ext cx="0" cy="115212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3" name="楕円 22">
            <a:extLst>
              <a:ext uri="{FF2B5EF4-FFF2-40B4-BE49-F238E27FC236}">
                <a16:creationId xmlns:a16="http://schemas.microsoft.com/office/drawing/2014/main" id="{71C886CF-0A8C-0F6A-BC7D-0338625B1DCE}"/>
              </a:ext>
            </a:extLst>
          </p:cNvPr>
          <p:cNvSpPr/>
          <p:nvPr/>
        </p:nvSpPr>
        <p:spPr>
          <a:xfrm>
            <a:off x="4309572" y="1485803"/>
            <a:ext cx="216024" cy="254747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4" name="テキスト ボックス 23">
            <a:extLst>
              <a:ext uri="{FF2B5EF4-FFF2-40B4-BE49-F238E27FC236}">
                <a16:creationId xmlns:a16="http://schemas.microsoft.com/office/drawing/2014/main" id="{CB92436D-EECD-956D-623E-4AE571D4F932}"/>
              </a:ext>
            </a:extLst>
          </p:cNvPr>
          <p:cNvSpPr txBox="1"/>
          <p:nvPr/>
        </p:nvSpPr>
        <p:spPr>
          <a:xfrm>
            <a:off x="4462568" y="1662356"/>
            <a:ext cx="6120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③</a:t>
            </a:r>
          </a:p>
        </p:txBody>
      </p:sp>
      <p:cxnSp>
        <p:nvCxnSpPr>
          <p:cNvPr id="25" name="直線コネクタ 24">
            <a:extLst>
              <a:ext uri="{FF2B5EF4-FFF2-40B4-BE49-F238E27FC236}">
                <a16:creationId xmlns:a16="http://schemas.microsoft.com/office/drawing/2014/main" id="{218098FF-11C4-8DE6-869C-DCF37116F5B9}"/>
              </a:ext>
            </a:extLst>
          </p:cNvPr>
          <p:cNvCxnSpPr>
            <a:cxnSpLocks/>
          </p:cNvCxnSpPr>
          <p:nvPr/>
        </p:nvCxnSpPr>
        <p:spPr>
          <a:xfrm flipH="1">
            <a:off x="3827748" y="1625053"/>
            <a:ext cx="576064" cy="54250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直線コネクタ 26">
            <a:extLst>
              <a:ext uri="{FF2B5EF4-FFF2-40B4-BE49-F238E27FC236}">
                <a16:creationId xmlns:a16="http://schemas.microsoft.com/office/drawing/2014/main" id="{D95DEBE0-C868-79C0-1680-B4ABAF124DF6}"/>
              </a:ext>
            </a:extLst>
          </p:cNvPr>
          <p:cNvCxnSpPr>
            <a:cxnSpLocks/>
            <a:stCxn id="11" idx="1"/>
          </p:cNvCxnSpPr>
          <p:nvPr/>
        </p:nvCxnSpPr>
        <p:spPr>
          <a:xfrm>
            <a:off x="2639518" y="1019900"/>
            <a:ext cx="1722514" cy="61141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035103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>
            <a:extLst>
              <a:ext uri="{FF2B5EF4-FFF2-40B4-BE49-F238E27FC236}">
                <a16:creationId xmlns:a16="http://schemas.microsoft.com/office/drawing/2014/main" id="{D045DEF9-7D99-7D46-C6CE-292E116F2D7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139" y="260648"/>
            <a:ext cx="9052197" cy="6553562"/>
          </a:xfrm>
          <a:prstGeom prst="rect">
            <a:avLst/>
          </a:prstGeom>
        </p:spPr>
      </p:pic>
      <p:sp>
        <p:nvSpPr>
          <p:cNvPr id="39" name="テキスト ボックス 38">
            <a:extLst>
              <a:ext uri="{FF2B5EF4-FFF2-40B4-BE49-F238E27FC236}">
                <a16:creationId xmlns:a16="http://schemas.microsoft.com/office/drawing/2014/main" id="{1AF666C7-9D85-DACF-1076-327FF13B510E}"/>
              </a:ext>
            </a:extLst>
          </p:cNvPr>
          <p:cNvSpPr txBox="1"/>
          <p:nvPr/>
        </p:nvSpPr>
        <p:spPr>
          <a:xfrm>
            <a:off x="287368" y="476672"/>
            <a:ext cx="118351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4000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(4)</a:t>
            </a:r>
            <a:endParaRPr kumimoji="1" lang="ja-JP" altLang="en-US" sz="4000" dirty="0"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</p:txBody>
      </p:sp>
      <p:sp>
        <p:nvSpPr>
          <p:cNvPr id="41" name="楕円 40">
            <a:extLst>
              <a:ext uri="{FF2B5EF4-FFF2-40B4-BE49-F238E27FC236}">
                <a16:creationId xmlns:a16="http://schemas.microsoft.com/office/drawing/2014/main" id="{FC741852-0E2E-E34F-8A96-765A4F15A57E}"/>
              </a:ext>
            </a:extLst>
          </p:cNvPr>
          <p:cNvSpPr/>
          <p:nvPr/>
        </p:nvSpPr>
        <p:spPr>
          <a:xfrm>
            <a:off x="2639616" y="1040542"/>
            <a:ext cx="144016" cy="144016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3" name="楕円 42">
            <a:extLst>
              <a:ext uri="{FF2B5EF4-FFF2-40B4-BE49-F238E27FC236}">
                <a16:creationId xmlns:a16="http://schemas.microsoft.com/office/drawing/2014/main" id="{212294FE-C989-B1BD-31D1-B93D03A5CE70}"/>
              </a:ext>
            </a:extLst>
          </p:cNvPr>
          <p:cNvSpPr/>
          <p:nvPr/>
        </p:nvSpPr>
        <p:spPr>
          <a:xfrm>
            <a:off x="2639616" y="3309211"/>
            <a:ext cx="144016" cy="144016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4" name="楕円 43">
            <a:extLst>
              <a:ext uri="{FF2B5EF4-FFF2-40B4-BE49-F238E27FC236}">
                <a16:creationId xmlns:a16="http://schemas.microsoft.com/office/drawing/2014/main" id="{E9D3D088-7F11-5417-6B1B-33934828A3C0}"/>
              </a:ext>
            </a:extLst>
          </p:cNvPr>
          <p:cNvSpPr/>
          <p:nvPr/>
        </p:nvSpPr>
        <p:spPr>
          <a:xfrm>
            <a:off x="2639616" y="2171901"/>
            <a:ext cx="144016" cy="144016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2" name="直線コネクタ 1">
            <a:extLst>
              <a:ext uri="{FF2B5EF4-FFF2-40B4-BE49-F238E27FC236}">
                <a16:creationId xmlns:a16="http://schemas.microsoft.com/office/drawing/2014/main" id="{55840CEA-561F-025D-97AE-A76704DAFAD6}"/>
              </a:ext>
            </a:extLst>
          </p:cNvPr>
          <p:cNvCxnSpPr>
            <a:cxnSpLocks/>
          </p:cNvCxnSpPr>
          <p:nvPr/>
        </p:nvCxnSpPr>
        <p:spPr>
          <a:xfrm>
            <a:off x="1559496" y="1086292"/>
            <a:ext cx="1168018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" name="直線コネクタ 2">
            <a:extLst>
              <a:ext uri="{FF2B5EF4-FFF2-40B4-BE49-F238E27FC236}">
                <a16:creationId xmlns:a16="http://schemas.microsoft.com/office/drawing/2014/main" id="{9328CE7D-4B2E-29DB-BF22-1CD11D405E02}"/>
              </a:ext>
            </a:extLst>
          </p:cNvPr>
          <p:cNvCxnSpPr>
            <a:cxnSpLocks/>
          </p:cNvCxnSpPr>
          <p:nvPr/>
        </p:nvCxnSpPr>
        <p:spPr>
          <a:xfrm>
            <a:off x="1567278" y="1086292"/>
            <a:ext cx="0" cy="115212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" name="直線コネクタ 3">
            <a:extLst>
              <a:ext uri="{FF2B5EF4-FFF2-40B4-BE49-F238E27FC236}">
                <a16:creationId xmlns:a16="http://schemas.microsoft.com/office/drawing/2014/main" id="{C9B6CEC6-1460-0B86-38A5-64380F1505F7}"/>
              </a:ext>
            </a:extLst>
          </p:cNvPr>
          <p:cNvCxnSpPr>
            <a:cxnSpLocks/>
            <a:endCxn id="9" idx="6"/>
          </p:cNvCxnSpPr>
          <p:nvPr/>
        </p:nvCxnSpPr>
        <p:spPr>
          <a:xfrm>
            <a:off x="1567278" y="2198354"/>
            <a:ext cx="658879" cy="7767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直線コネクタ 7">
            <a:extLst>
              <a:ext uri="{FF2B5EF4-FFF2-40B4-BE49-F238E27FC236}">
                <a16:creationId xmlns:a16="http://schemas.microsoft.com/office/drawing/2014/main" id="{2BE187E7-E84A-108B-2771-0B8DE009E6C1}"/>
              </a:ext>
            </a:extLst>
          </p:cNvPr>
          <p:cNvCxnSpPr>
            <a:cxnSpLocks/>
            <a:stCxn id="9" idx="5"/>
            <a:endCxn id="43" idx="2"/>
          </p:cNvCxnSpPr>
          <p:nvPr/>
        </p:nvCxnSpPr>
        <p:spPr>
          <a:xfrm>
            <a:off x="2194521" y="2296187"/>
            <a:ext cx="445095" cy="1085032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楕円 10">
            <a:extLst>
              <a:ext uri="{FF2B5EF4-FFF2-40B4-BE49-F238E27FC236}">
                <a16:creationId xmlns:a16="http://schemas.microsoft.com/office/drawing/2014/main" id="{2B029361-A3CD-8783-05CB-08337A5B5CC2}"/>
              </a:ext>
            </a:extLst>
          </p:cNvPr>
          <p:cNvSpPr/>
          <p:nvPr/>
        </p:nvSpPr>
        <p:spPr>
          <a:xfrm>
            <a:off x="2607882" y="982593"/>
            <a:ext cx="216024" cy="254747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楕円 5">
            <a:extLst>
              <a:ext uri="{FF2B5EF4-FFF2-40B4-BE49-F238E27FC236}">
                <a16:creationId xmlns:a16="http://schemas.microsoft.com/office/drawing/2014/main" id="{9703179B-D833-A01B-404D-9B85FF57D859}"/>
              </a:ext>
            </a:extLst>
          </p:cNvPr>
          <p:cNvSpPr/>
          <p:nvPr/>
        </p:nvSpPr>
        <p:spPr>
          <a:xfrm>
            <a:off x="1459266" y="982593"/>
            <a:ext cx="216024" cy="254747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楕円 6">
            <a:extLst>
              <a:ext uri="{FF2B5EF4-FFF2-40B4-BE49-F238E27FC236}">
                <a16:creationId xmlns:a16="http://schemas.microsoft.com/office/drawing/2014/main" id="{97B04D3A-2782-93CB-A343-849ED380AC06}"/>
              </a:ext>
            </a:extLst>
          </p:cNvPr>
          <p:cNvSpPr/>
          <p:nvPr/>
        </p:nvSpPr>
        <p:spPr>
          <a:xfrm>
            <a:off x="1459266" y="2034942"/>
            <a:ext cx="216024" cy="254747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楕円 8">
            <a:extLst>
              <a:ext uri="{FF2B5EF4-FFF2-40B4-BE49-F238E27FC236}">
                <a16:creationId xmlns:a16="http://schemas.microsoft.com/office/drawing/2014/main" id="{F805622E-924D-F6BC-EF6A-04D1772D1160}"/>
              </a:ext>
            </a:extLst>
          </p:cNvPr>
          <p:cNvSpPr/>
          <p:nvPr/>
        </p:nvSpPr>
        <p:spPr>
          <a:xfrm>
            <a:off x="2010133" y="2078747"/>
            <a:ext cx="216024" cy="254747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楕円 9">
            <a:extLst>
              <a:ext uri="{FF2B5EF4-FFF2-40B4-BE49-F238E27FC236}">
                <a16:creationId xmlns:a16="http://schemas.microsoft.com/office/drawing/2014/main" id="{B1DD30EA-3A15-268D-CCD0-09E9AD937131}"/>
              </a:ext>
            </a:extLst>
          </p:cNvPr>
          <p:cNvSpPr/>
          <p:nvPr/>
        </p:nvSpPr>
        <p:spPr>
          <a:xfrm>
            <a:off x="2568060" y="3222035"/>
            <a:ext cx="216024" cy="254747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6B37E739-0B3B-8449-9582-DC50C7F7E887}"/>
              </a:ext>
            </a:extLst>
          </p:cNvPr>
          <p:cNvSpPr txBox="1"/>
          <p:nvPr/>
        </p:nvSpPr>
        <p:spPr>
          <a:xfrm>
            <a:off x="2738716" y="677395"/>
            <a:ext cx="6120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800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ス</a:t>
            </a:r>
            <a:endParaRPr kumimoji="1" lang="ja-JP" altLang="en-US" sz="2800" dirty="0"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D04AAD3F-81D2-1B41-312D-BAD589116D06}"/>
              </a:ext>
            </a:extLst>
          </p:cNvPr>
          <p:cNvSpPr txBox="1"/>
          <p:nvPr/>
        </p:nvSpPr>
        <p:spPr>
          <a:xfrm>
            <a:off x="1095151" y="709120"/>
            <a:ext cx="6120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800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１</a:t>
            </a:r>
            <a:endParaRPr kumimoji="1" lang="ja-JP" altLang="en-US" sz="2800" dirty="0"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103EF237-986A-842F-3C0F-B2C7CD637A9D}"/>
              </a:ext>
            </a:extLst>
          </p:cNvPr>
          <p:cNvSpPr txBox="1"/>
          <p:nvPr/>
        </p:nvSpPr>
        <p:spPr>
          <a:xfrm>
            <a:off x="1095151" y="1744305"/>
            <a:ext cx="6120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800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2</a:t>
            </a:r>
            <a:endParaRPr kumimoji="1" lang="ja-JP" altLang="en-US" sz="2800" dirty="0"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81E9589C-811F-DE76-3D1F-253BD95FFA0A}"/>
              </a:ext>
            </a:extLst>
          </p:cNvPr>
          <p:cNvSpPr txBox="1"/>
          <p:nvPr/>
        </p:nvSpPr>
        <p:spPr>
          <a:xfrm>
            <a:off x="1805000" y="2302105"/>
            <a:ext cx="6120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800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3</a:t>
            </a:r>
            <a:endParaRPr kumimoji="1" lang="ja-JP" altLang="en-US" sz="2800" dirty="0"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A598A9F9-13D0-C802-608F-26104BE3082C}"/>
              </a:ext>
            </a:extLst>
          </p:cNvPr>
          <p:cNvSpPr txBox="1"/>
          <p:nvPr/>
        </p:nvSpPr>
        <p:spPr>
          <a:xfrm>
            <a:off x="2333582" y="3453227"/>
            <a:ext cx="6120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ゴ</a:t>
            </a:r>
          </a:p>
        </p:txBody>
      </p:sp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E1B9DCB5-8200-C71C-D63B-348A07B512FE}"/>
              </a:ext>
            </a:extLst>
          </p:cNvPr>
          <p:cNvSpPr txBox="1"/>
          <p:nvPr/>
        </p:nvSpPr>
        <p:spPr>
          <a:xfrm>
            <a:off x="4968485" y="499132"/>
            <a:ext cx="3727814" cy="769441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4400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頂点ぐりぐり</a:t>
            </a:r>
          </a:p>
        </p:txBody>
      </p:sp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CD58209B-5856-3A4F-9405-D6BA52DAB5BB}"/>
              </a:ext>
            </a:extLst>
          </p:cNvPr>
          <p:cNvSpPr txBox="1"/>
          <p:nvPr/>
        </p:nvSpPr>
        <p:spPr>
          <a:xfrm>
            <a:off x="4969816" y="1650221"/>
            <a:ext cx="5024538" cy="769441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r>
              <a:rPr lang="ja-JP" altLang="en-US" sz="4400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スタート→ゴール</a:t>
            </a:r>
            <a:endParaRPr kumimoji="1" lang="ja-JP" altLang="en-US" sz="4400" dirty="0"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</p:txBody>
      </p:sp>
      <p:sp>
        <p:nvSpPr>
          <p:cNvPr id="29" name="テキスト ボックス 28">
            <a:extLst>
              <a:ext uri="{FF2B5EF4-FFF2-40B4-BE49-F238E27FC236}">
                <a16:creationId xmlns:a16="http://schemas.microsoft.com/office/drawing/2014/main" id="{483DAD34-C51D-1E7D-6589-BB2647C4E684}"/>
              </a:ext>
            </a:extLst>
          </p:cNvPr>
          <p:cNvSpPr txBox="1"/>
          <p:nvPr/>
        </p:nvSpPr>
        <p:spPr>
          <a:xfrm>
            <a:off x="4956826" y="2777324"/>
            <a:ext cx="2792289" cy="769441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r>
              <a:rPr lang="ja-JP" altLang="en-US" sz="4400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番号　線</a:t>
            </a:r>
            <a:endParaRPr kumimoji="1" lang="ja-JP" altLang="en-US" sz="4400" dirty="0"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2071767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>
            <a:extLst>
              <a:ext uri="{FF2B5EF4-FFF2-40B4-BE49-F238E27FC236}">
                <a16:creationId xmlns:a16="http://schemas.microsoft.com/office/drawing/2014/main" id="{D045DEF9-7D99-7D46-C6CE-292E116F2D7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139" y="260648"/>
            <a:ext cx="9052197" cy="6553562"/>
          </a:xfrm>
          <a:prstGeom prst="rect">
            <a:avLst/>
          </a:prstGeom>
        </p:spPr>
      </p:pic>
      <p:sp>
        <p:nvSpPr>
          <p:cNvPr id="39" name="テキスト ボックス 38">
            <a:extLst>
              <a:ext uri="{FF2B5EF4-FFF2-40B4-BE49-F238E27FC236}">
                <a16:creationId xmlns:a16="http://schemas.microsoft.com/office/drawing/2014/main" id="{1AF666C7-9D85-DACF-1076-327FF13B510E}"/>
              </a:ext>
            </a:extLst>
          </p:cNvPr>
          <p:cNvSpPr txBox="1"/>
          <p:nvPr/>
        </p:nvSpPr>
        <p:spPr>
          <a:xfrm>
            <a:off x="287368" y="476672"/>
            <a:ext cx="118351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4000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(4)</a:t>
            </a:r>
            <a:endParaRPr kumimoji="1" lang="ja-JP" altLang="en-US" sz="4000" dirty="0"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</p:txBody>
      </p:sp>
      <p:sp>
        <p:nvSpPr>
          <p:cNvPr id="41" name="楕円 40">
            <a:extLst>
              <a:ext uri="{FF2B5EF4-FFF2-40B4-BE49-F238E27FC236}">
                <a16:creationId xmlns:a16="http://schemas.microsoft.com/office/drawing/2014/main" id="{FC741852-0E2E-E34F-8A96-765A4F15A57E}"/>
              </a:ext>
            </a:extLst>
          </p:cNvPr>
          <p:cNvSpPr/>
          <p:nvPr/>
        </p:nvSpPr>
        <p:spPr>
          <a:xfrm>
            <a:off x="2639616" y="1040542"/>
            <a:ext cx="144016" cy="144016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3" name="楕円 42">
            <a:extLst>
              <a:ext uri="{FF2B5EF4-FFF2-40B4-BE49-F238E27FC236}">
                <a16:creationId xmlns:a16="http://schemas.microsoft.com/office/drawing/2014/main" id="{212294FE-C989-B1BD-31D1-B93D03A5CE70}"/>
              </a:ext>
            </a:extLst>
          </p:cNvPr>
          <p:cNvSpPr/>
          <p:nvPr/>
        </p:nvSpPr>
        <p:spPr>
          <a:xfrm>
            <a:off x="2639616" y="3309211"/>
            <a:ext cx="144016" cy="144016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4" name="楕円 43">
            <a:extLst>
              <a:ext uri="{FF2B5EF4-FFF2-40B4-BE49-F238E27FC236}">
                <a16:creationId xmlns:a16="http://schemas.microsoft.com/office/drawing/2014/main" id="{E9D3D088-7F11-5417-6B1B-33934828A3C0}"/>
              </a:ext>
            </a:extLst>
          </p:cNvPr>
          <p:cNvSpPr/>
          <p:nvPr/>
        </p:nvSpPr>
        <p:spPr>
          <a:xfrm>
            <a:off x="2639616" y="2171901"/>
            <a:ext cx="144016" cy="144016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2" name="直線コネクタ 1">
            <a:extLst>
              <a:ext uri="{FF2B5EF4-FFF2-40B4-BE49-F238E27FC236}">
                <a16:creationId xmlns:a16="http://schemas.microsoft.com/office/drawing/2014/main" id="{55840CEA-561F-025D-97AE-A76704DAFAD6}"/>
              </a:ext>
            </a:extLst>
          </p:cNvPr>
          <p:cNvCxnSpPr>
            <a:cxnSpLocks/>
          </p:cNvCxnSpPr>
          <p:nvPr/>
        </p:nvCxnSpPr>
        <p:spPr>
          <a:xfrm>
            <a:off x="1559496" y="1086292"/>
            <a:ext cx="1168018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" name="直線コネクタ 2">
            <a:extLst>
              <a:ext uri="{FF2B5EF4-FFF2-40B4-BE49-F238E27FC236}">
                <a16:creationId xmlns:a16="http://schemas.microsoft.com/office/drawing/2014/main" id="{9328CE7D-4B2E-29DB-BF22-1CD11D405E02}"/>
              </a:ext>
            </a:extLst>
          </p:cNvPr>
          <p:cNvCxnSpPr>
            <a:cxnSpLocks/>
          </p:cNvCxnSpPr>
          <p:nvPr/>
        </p:nvCxnSpPr>
        <p:spPr>
          <a:xfrm>
            <a:off x="1567278" y="1086292"/>
            <a:ext cx="0" cy="115212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" name="直線コネクタ 3">
            <a:extLst>
              <a:ext uri="{FF2B5EF4-FFF2-40B4-BE49-F238E27FC236}">
                <a16:creationId xmlns:a16="http://schemas.microsoft.com/office/drawing/2014/main" id="{C9B6CEC6-1460-0B86-38A5-64380F1505F7}"/>
              </a:ext>
            </a:extLst>
          </p:cNvPr>
          <p:cNvCxnSpPr>
            <a:cxnSpLocks/>
            <a:endCxn id="9" idx="6"/>
          </p:cNvCxnSpPr>
          <p:nvPr/>
        </p:nvCxnSpPr>
        <p:spPr>
          <a:xfrm>
            <a:off x="1567278" y="2198354"/>
            <a:ext cx="658879" cy="7767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直線コネクタ 7">
            <a:extLst>
              <a:ext uri="{FF2B5EF4-FFF2-40B4-BE49-F238E27FC236}">
                <a16:creationId xmlns:a16="http://schemas.microsoft.com/office/drawing/2014/main" id="{2BE187E7-E84A-108B-2771-0B8DE009E6C1}"/>
              </a:ext>
            </a:extLst>
          </p:cNvPr>
          <p:cNvCxnSpPr>
            <a:cxnSpLocks/>
            <a:stCxn id="9" idx="5"/>
            <a:endCxn id="43" idx="2"/>
          </p:cNvCxnSpPr>
          <p:nvPr/>
        </p:nvCxnSpPr>
        <p:spPr>
          <a:xfrm>
            <a:off x="2194521" y="2296187"/>
            <a:ext cx="445095" cy="1085032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楕円 10">
            <a:extLst>
              <a:ext uri="{FF2B5EF4-FFF2-40B4-BE49-F238E27FC236}">
                <a16:creationId xmlns:a16="http://schemas.microsoft.com/office/drawing/2014/main" id="{2B029361-A3CD-8783-05CB-08337A5B5CC2}"/>
              </a:ext>
            </a:extLst>
          </p:cNvPr>
          <p:cNvSpPr/>
          <p:nvPr/>
        </p:nvSpPr>
        <p:spPr>
          <a:xfrm>
            <a:off x="2607882" y="982593"/>
            <a:ext cx="216024" cy="254747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楕円 5">
            <a:extLst>
              <a:ext uri="{FF2B5EF4-FFF2-40B4-BE49-F238E27FC236}">
                <a16:creationId xmlns:a16="http://schemas.microsoft.com/office/drawing/2014/main" id="{9703179B-D833-A01B-404D-9B85FF57D859}"/>
              </a:ext>
            </a:extLst>
          </p:cNvPr>
          <p:cNvSpPr/>
          <p:nvPr/>
        </p:nvSpPr>
        <p:spPr>
          <a:xfrm>
            <a:off x="1459266" y="982593"/>
            <a:ext cx="216024" cy="254747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楕円 6">
            <a:extLst>
              <a:ext uri="{FF2B5EF4-FFF2-40B4-BE49-F238E27FC236}">
                <a16:creationId xmlns:a16="http://schemas.microsoft.com/office/drawing/2014/main" id="{97B04D3A-2782-93CB-A343-849ED380AC06}"/>
              </a:ext>
            </a:extLst>
          </p:cNvPr>
          <p:cNvSpPr/>
          <p:nvPr/>
        </p:nvSpPr>
        <p:spPr>
          <a:xfrm>
            <a:off x="1459266" y="2034942"/>
            <a:ext cx="216024" cy="254747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楕円 8">
            <a:extLst>
              <a:ext uri="{FF2B5EF4-FFF2-40B4-BE49-F238E27FC236}">
                <a16:creationId xmlns:a16="http://schemas.microsoft.com/office/drawing/2014/main" id="{F805622E-924D-F6BC-EF6A-04D1772D1160}"/>
              </a:ext>
            </a:extLst>
          </p:cNvPr>
          <p:cNvSpPr/>
          <p:nvPr/>
        </p:nvSpPr>
        <p:spPr>
          <a:xfrm>
            <a:off x="2010133" y="2078747"/>
            <a:ext cx="216024" cy="254747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楕円 9">
            <a:extLst>
              <a:ext uri="{FF2B5EF4-FFF2-40B4-BE49-F238E27FC236}">
                <a16:creationId xmlns:a16="http://schemas.microsoft.com/office/drawing/2014/main" id="{B1DD30EA-3A15-268D-CCD0-09E9AD937131}"/>
              </a:ext>
            </a:extLst>
          </p:cNvPr>
          <p:cNvSpPr/>
          <p:nvPr/>
        </p:nvSpPr>
        <p:spPr>
          <a:xfrm>
            <a:off x="2568060" y="3222035"/>
            <a:ext cx="216024" cy="254747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6B37E739-0B3B-8449-9582-DC50C7F7E887}"/>
              </a:ext>
            </a:extLst>
          </p:cNvPr>
          <p:cNvSpPr txBox="1"/>
          <p:nvPr/>
        </p:nvSpPr>
        <p:spPr>
          <a:xfrm>
            <a:off x="2738716" y="677395"/>
            <a:ext cx="6120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800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ス</a:t>
            </a:r>
            <a:endParaRPr kumimoji="1" lang="ja-JP" altLang="en-US" sz="2800" dirty="0"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D04AAD3F-81D2-1B41-312D-BAD589116D06}"/>
              </a:ext>
            </a:extLst>
          </p:cNvPr>
          <p:cNvSpPr txBox="1"/>
          <p:nvPr/>
        </p:nvSpPr>
        <p:spPr>
          <a:xfrm>
            <a:off x="1095151" y="709120"/>
            <a:ext cx="6120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800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１</a:t>
            </a:r>
            <a:endParaRPr kumimoji="1" lang="ja-JP" altLang="en-US" sz="2800" dirty="0"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103EF237-986A-842F-3C0F-B2C7CD637A9D}"/>
              </a:ext>
            </a:extLst>
          </p:cNvPr>
          <p:cNvSpPr txBox="1"/>
          <p:nvPr/>
        </p:nvSpPr>
        <p:spPr>
          <a:xfrm>
            <a:off x="1095151" y="1744305"/>
            <a:ext cx="6120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800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2</a:t>
            </a:r>
            <a:endParaRPr kumimoji="1" lang="ja-JP" altLang="en-US" sz="2800" dirty="0"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81E9589C-811F-DE76-3D1F-253BD95FFA0A}"/>
              </a:ext>
            </a:extLst>
          </p:cNvPr>
          <p:cNvSpPr txBox="1"/>
          <p:nvPr/>
        </p:nvSpPr>
        <p:spPr>
          <a:xfrm>
            <a:off x="1805000" y="2302105"/>
            <a:ext cx="6120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800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3</a:t>
            </a:r>
            <a:endParaRPr kumimoji="1" lang="ja-JP" altLang="en-US" sz="2800" dirty="0"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A598A9F9-13D0-C802-608F-26104BE3082C}"/>
              </a:ext>
            </a:extLst>
          </p:cNvPr>
          <p:cNvSpPr txBox="1"/>
          <p:nvPr/>
        </p:nvSpPr>
        <p:spPr>
          <a:xfrm>
            <a:off x="2333582" y="3453227"/>
            <a:ext cx="6120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ゴ</a:t>
            </a:r>
          </a:p>
        </p:txBody>
      </p:sp>
      <p:sp>
        <p:nvSpPr>
          <p:cNvPr id="17" name="楕円 16">
            <a:extLst>
              <a:ext uri="{FF2B5EF4-FFF2-40B4-BE49-F238E27FC236}">
                <a16:creationId xmlns:a16="http://schemas.microsoft.com/office/drawing/2014/main" id="{6BDCC7A5-2BC0-912E-6EF7-0E27548CAF69}"/>
              </a:ext>
            </a:extLst>
          </p:cNvPr>
          <p:cNvSpPr/>
          <p:nvPr/>
        </p:nvSpPr>
        <p:spPr>
          <a:xfrm>
            <a:off x="3719736" y="3235214"/>
            <a:ext cx="216024" cy="254747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5D05E754-6691-E45E-9013-803F823A243F}"/>
              </a:ext>
            </a:extLst>
          </p:cNvPr>
          <p:cNvSpPr txBox="1"/>
          <p:nvPr/>
        </p:nvSpPr>
        <p:spPr>
          <a:xfrm>
            <a:off x="3827748" y="3381219"/>
            <a:ext cx="6120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①</a:t>
            </a:r>
          </a:p>
        </p:txBody>
      </p:sp>
      <p:cxnSp>
        <p:nvCxnSpPr>
          <p:cNvPr id="19" name="直線コネクタ 18">
            <a:extLst>
              <a:ext uri="{FF2B5EF4-FFF2-40B4-BE49-F238E27FC236}">
                <a16:creationId xmlns:a16="http://schemas.microsoft.com/office/drawing/2014/main" id="{9B0A4D73-F468-E49F-5D2B-AD2B322629A7}"/>
              </a:ext>
            </a:extLst>
          </p:cNvPr>
          <p:cNvCxnSpPr>
            <a:cxnSpLocks/>
          </p:cNvCxnSpPr>
          <p:nvPr/>
        </p:nvCxnSpPr>
        <p:spPr>
          <a:xfrm>
            <a:off x="2659730" y="3370231"/>
            <a:ext cx="1168018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" name="楕円 19">
            <a:extLst>
              <a:ext uri="{FF2B5EF4-FFF2-40B4-BE49-F238E27FC236}">
                <a16:creationId xmlns:a16="http://schemas.microsoft.com/office/drawing/2014/main" id="{60D83BEB-BAF2-2F7D-3A88-82C01DD4F2B2}"/>
              </a:ext>
            </a:extLst>
          </p:cNvPr>
          <p:cNvSpPr/>
          <p:nvPr/>
        </p:nvSpPr>
        <p:spPr>
          <a:xfrm>
            <a:off x="3727606" y="2070981"/>
            <a:ext cx="216024" cy="254747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67E26320-3DDC-A713-5753-65F5F876F528}"/>
              </a:ext>
            </a:extLst>
          </p:cNvPr>
          <p:cNvSpPr txBox="1"/>
          <p:nvPr/>
        </p:nvSpPr>
        <p:spPr>
          <a:xfrm>
            <a:off x="3926260" y="2171901"/>
            <a:ext cx="6120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800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②</a:t>
            </a:r>
            <a:endParaRPr kumimoji="1" lang="ja-JP" altLang="en-US" sz="2800" dirty="0"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</p:txBody>
      </p:sp>
      <p:cxnSp>
        <p:nvCxnSpPr>
          <p:cNvPr id="22" name="直線コネクタ 21">
            <a:extLst>
              <a:ext uri="{FF2B5EF4-FFF2-40B4-BE49-F238E27FC236}">
                <a16:creationId xmlns:a16="http://schemas.microsoft.com/office/drawing/2014/main" id="{8845C5A5-057C-0C6B-0787-E991D895830F}"/>
              </a:ext>
            </a:extLst>
          </p:cNvPr>
          <p:cNvCxnSpPr>
            <a:cxnSpLocks/>
          </p:cNvCxnSpPr>
          <p:nvPr/>
        </p:nvCxnSpPr>
        <p:spPr>
          <a:xfrm>
            <a:off x="3827748" y="2238420"/>
            <a:ext cx="0" cy="115212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3" name="楕円 22">
            <a:extLst>
              <a:ext uri="{FF2B5EF4-FFF2-40B4-BE49-F238E27FC236}">
                <a16:creationId xmlns:a16="http://schemas.microsoft.com/office/drawing/2014/main" id="{71C886CF-0A8C-0F6A-BC7D-0338625B1DCE}"/>
              </a:ext>
            </a:extLst>
          </p:cNvPr>
          <p:cNvSpPr/>
          <p:nvPr/>
        </p:nvSpPr>
        <p:spPr>
          <a:xfrm>
            <a:off x="3206358" y="2061170"/>
            <a:ext cx="216024" cy="254747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4" name="テキスト ボックス 23">
            <a:extLst>
              <a:ext uri="{FF2B5EF4-FFF2-40B4-BE49-F238E27FC236}">
                <a16:creationId xmlns:a16="http://schemas.microsoft.com/office/drawing/2014/main" id="{CB92436D-EECD-956D-623E-4AE571D4F932}"/>
              </a:ext>
            </a:extLst>
          </p:cNvPr>
          <p:cNvSpPr txBox="1"/>
          <p:nvPr/>
        </p:nvSpPr>
        <p:spPr>
          <a:xfrm>
            <a:off x="3038815" y="2289689"/>
            <a:ext cx="6120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③</a:t>
            </a:r>
          </a:p>
        </p:txBody>
      </p:sp>
      <p:cxnSp>
        <p:nvCxnSpPr>
          <p:cNvPr id="25" name="直線コネクタ 24">
            <a:extLst>
              <a:ext uri="{FF2B5EF4-FFF2-40B4-BE49-F238E27FC236}">
                <a16:creationId xmlns:a16="http://schemas.microsoft.com/office/drawing/2014/main" id="{218098FF-11C4-8DE6-869C-DCF37116F5B9}"/>
              </a:ext>
            </a:extLst>
          </p:cNvPr>
          <p:cNvCxnSpPr>
            <a:cxnSpLocks/>
            <a:stCxn id="20" idx="2"/>
            <a:endCxn id="23" idx="6"/>
          </p:cNvCxnSpPr>
          <p:nvPr/>
        </p:nvCxnSpPr>
        <p:spPr>
          <a:xfrm flipH="1" flipV="1">
            <a:off x="3422382" y="2188544"/>
            <a:ext cx="305224" cy="9811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直線コネクタ 26">
            <a:extLst>
              <a:ext uri="{FF2B5EF4-FFF2-40B4-BE49-F238E27FC236}">
                <a16:creationId xmlns:a16="http://schemas.microsoft.com/office/drawing/2014/main" id="{D95DEBE0-C868-79C0-1680-B4ABAF124DF6}"/>
              </a:ext>
            </a:extLst>
          </p:cNvPr>
          <p:cNvCxnSpPr>
            <a:cxnSpLocks/>
            <a:stCxn id="11" idx="1"/>
            <a:endCxn id="23" idx="1"/>
          </p:cNvCxnSpPr>
          <p:nvPr/>
        </p:nvCxnSpPr>
        <p:spPr>
          <a:xfrm>
            <a:off x="2639518" y="1019900"/>
            <a:ext cx="598476" cy="1078577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54604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>
            <a:extLst>
              <a:ext uri="{FF2B5EF4-FFF2-40B4-BE49-F238E27FC236}">
                <a16:creationId xmlns:a16="http://schemas.microsoft.com/office/drawing/2014/main" id="{D045DEF9-7D99-7D46-C6CE-292E116F2D7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139" y="260648"/>
            <a:ext cx="9052197" cy="6553562"/>
          </a:xfrm>
          <a:prstGeom prst="rect">
            <a:avLst/>
          </a:prstGeom>
        </p:spPr>
      </p:pic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D3C745FB-7507-1CF7-359A-90AB2285FB43}"/>
              </a:ext>
            </a:extLst>
          </p:cNvPr>
          <p:cNvSpPr txBox="1"/>
          <p:nvPr/>
        </p:nvSpPr>
        <p:spPr>
          <a:xfrm>
            <a:off x="287368" y="1628800"/>
            <a:ext cx="118351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4000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(1)</a:t>
            </a:r>
            <a:endParaRPr kumimoji="1" lang="ja-JP" altLang="en-US" sz="4000" dirty="0"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</p:txBody>
      </p:sp>
      <p:sp>
        <p:nvSpPr>
          <p:cNvPr id="4" name="楕円 3">
            <a:extLst>
              <a:ext uri="{FF2B5EF4-FFF2-40B4-BE49-F238E27FC236}">
                <a16:creationId xmlns:a16="http://schemas.microsoft.com/office/drawing/2014/main" id="{D7DA3285-935C-FE34-FB35-AA18B793536A}"/>
              </a:ext>
            </a:extLst>
          </p:cNvPr>
          <p:cNvSpPr/>
          <p:nvPr/>
        </p:nvSpPr>
        <p:spPr>
          <a:xfrm>
            <a:off x="2639616" y="2132856"/>
            <a:ext cx="144016" cy="144016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楕円 5">
            <a:extLst>
              <a:ext uri="{FF2B5EF4-FFF2-40B4-BE49-F238E27FC236}">
                <a16:creationId xmlns:a16="http://schemas.microsoft.com/office/drawing/2014/main" id="{AF2ECE53-9D1B-B4CC-AE5E-495C97190C85}"/>
              </a:ext>
            </a:extLst>
          </p:cNvPr>
          <p:cNvSpPr/>
          <p:nvPr/>
        </p:nvSpPr>
        <p:spPr>
          <a:xfrm>
            <a:off x="2639616" y="4401525"/>
            <a:ext cx="144016" cy="144016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楕円 6">
            <a:extLst>
              <a:ext uri="{FF2B5EF4-FFF2-40B4-BE49-F238E27FC236}">
                <a16:creationId xmlns:a16="http://schemas.microsoft.com/office/drawing/2014/main" id="{3AAC41C7-3235-6A30-A734-A95BCE4C41B5}"/>
              </a:ext>
            </a:extLst>
          </p:cNvPr>
          <p:cNvSpPr/>
          <p:nvPr/>
        </p:nvSpPr>
        <p:spPr>
          <a:xfrm>
            <a:off x="2639616" y="3264215"/>
            <a:ext cx="144016" cy="144016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9" name="直線コネクタ 8">
            <a:extLst>
              <a:ext uri="{FF2B5EF4-FFF2-40B4-BE49-F238E27FC236}">
                <a16:creationId xmlns:a16="http://schemas.microsoft.com/office/drawing/2014/main" id="{F8344CF1-0424-12C3-16B9-3876D3842C0C}"/>
              </a:ext>
            </a:extLst>
          </p:cNvPr>
          <p:cNvCxnSpPr>
            <a:cxnSpLocks/>
            <a:endCxn id="4" idx="6"/>
          </p:cNvCxnSpPr>
          <p:nvPr/>
        </p:nvCxnSpPr>
        <p:spPr>
          <a:xfrm>
            <a:off x="1559496" y="2204864"/>
            <a:ext cx="1224136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直線コネクタ 9">
            <a:extLst>
              <a:ext uri="{FF2B5EF4-FFF2-40B4-BE49-F238E27FC236}">
                <a16:creationId xmlns:a16="http://schemas.microsoft.com/office/drawing/2014/main" id="{581AC00C-525D-F315-67D5-66BB5F3F34B9}"/>
              </a:ext>
            </a:extLst>
          </p:cNvPr>
          <p:cNvCxnSpPr>
            <a:cxnSpLocks/>
            <a:endCxn id="6" idx="1"/>
          </p:cNvCxnSpPr>
          <p:nvPr/>
        </p:nvCxnSpPr>
        <p:spPr>
          <a:xfrm>
            <a:off x="1559496" y="2204864"/>
            <a:ext cx="1101211" cy="2217752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CCC07165-B6F7-EDDA-E5BB-A9CD98B7AFDE}"/>
              </a:ext>
            </a:extLst>
          </p:cNvPr>
          <p:cNvSpPr txBox="1"/>
          <p:nvPr/>
        </p:nvSpPr>
        <p:spPr>
          <a:xfrm>
            <a:off x="5508835" y="1022401"/>
            <a:ext cx="3727814" cy="769441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4400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頂点ぐりぐり</a:t>
            </a:r>
          </a:p>
        </p:txBody>
      </p:sp>
    </p:spTree>
    <p:extLst>
      <p:ext uri="{BB962C8B-B14F-4D97-AF65-F5344CB8AC3E}">
        <p14:creationId xmlns:p14="http://schemas.microsoft.com/office/powerpoint/2010/main" val="34296650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>
            <a:extLst>
              <a:ext uri="{FF2B5EF4-FFF2-40B4-BE49-F238E27FC236}">
                <a16:creationId xmlns:a16="http://schemas.microsoft.com/office/drawing/2014/main" id="{D045DEF9-7D99-7D46-C6CE-292E116F2D7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139" y="260648"/>
            <a:ext cx="9052197" cy="6553562"/>
          </a:xfrm>
          <a:prstGeom prst="rect">
            <a:avLst/>
          </a:prstGeom>
        </p:spPr>
      </p:pic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D3C745FB-7507-1CF7-359A-90AB2285FB43}"/>
              </a:ext>
            </a:extLst>
          </p:cNvPr>
          <p:cNvSpPr txBox="1"/>
          <p:nvPr/>
        </p:nvSpPr>
        <p:spPr>
          <a:xfrm>
            <a:off x="287368" y="1628800"/>
            <a:ext cx="118351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4000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(1)</a:t>
            </a:r>
            <a:endParaRPr kumimoji="1" lang="ja-JP" altLang="en-US" sz="4000" dirty="0"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</p:txBody>
      </p:sp>
      <p:sp>
        <p:nvSpPr>
          <p:cNvPr id="6" name="楕円 5">
            <a:extLst>
              <a:ext uri="{FF2B5EF4-FFF2-40B4-BE49-F238E27FC236}">
                <a16:creationId xmlns:a16="http://schemas.microsoft.com/office/drawing/2014/main" id="{AF2ECE53-9D1B-B4CC-AE5E-495C97190C85}"/>
              </a:ext>
            </a:extLst>
          </p:cNvPr>
          <p:cNvSpPr/>
          <p:nvPr/>
        </p:nvSpPr>
        <p:spPr>
          <a:xfrm>
            <a:off x="2639616" y="4401525"/>
            <a:ext cx="144016" cy="144016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楕円 6">
            <a:extLst>
              <a:ext uri="{FF2B5EF4-FFF2-40B4-BE49-F238E27FC236}">
                <a16:creationId xmlns:a16="http://schemas.microsoft.com/office/drawing/2014/main" id="{3AAC41C7-3235-6A30-A734-A95BCE4C41B5}"/>
              </a:ext>
            </a:extLst>
          </p:cNvPr>
          <p:cNvSpPr/>
          <p:nvPr/>
        </p:nvSpPr>
        <p:spPr>
          <a:xfrm>
            <a:off x="2639616" y="3264215"/>
            <a:ext cx="144016" cy="144016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9" name="直線コネクタ 8">
            <a:extLst>
              <a:ext uri="{FF2B5EF4-FFF2-40B4-BE49-F238E27FC236}">
                <a16:creationId xmlns:a16="http://schemas.microsoft.com/office/drawing/2014/main" id="{F8344CF1-0424-12C3-16B9-3876D3842C0C}"/>
              </a:ext>
            </a:extLst>
          </p:cNvPr>
          <p:cNvCxnSpPr>
            <a:cxnSpLocks/>
            <a:endCxn id="4" idx="6"/>
          </p:cNvCxnSpPr>
          <p:nvPr/>
        </p:nvCxnSpPr>
        <p:spPr>
          <a:xfrm>
            <a:off x="1487488" y="2204864"/>
            <a:ext cx="1296144" cy="4449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直線コネクタ 9">
            <a:extLst>
              <a:ext uri="{FF2B5EF4-FFF2-40B4-BE49-F238E27FC236}">
                <a16:creationId xmlns:a16="http://schemas.microsoft.com/office/drawing/2014/main" id="{581AC00C-525D-F315-67D5-66BB5F3F34B9}"/>
              </a:ext>
            </a:extLst>
          </p:cNvPr>
          <p:cNvCxnSpPr>
            <a:cxnSpLocks/>
            <a:endCxn id="6" idx="1"/>
          </p:cNvCxnSpPr>
          <p:nvPr/>
        </p:nvCxnSpPr>
        <p:spPr>
          <a:xfrm>
            <a:off x="1559496" y="2204864"/>
            <a:ext cx="1101211" cy="2217752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楕円 3">
            <a:extLst>
              <a:ext uri="{FF2B5EF4-FFF2-40B4-BE49-F238E27FC236}">
                <a16:creationId xmlns:a16="http://schemas.microsoft.com/office/drawing/2014/main" id="{D7DA3285-935C-FE34-FB35-AA18B793536A}"/>
              </a:ext>
            </a:extLst>
          </p:cNvPr>
          <p:cNvSpPr/>
          <p:nvPr/>
        </p:nvSpPr>
        <p:spPr>
          <a:xfrm>
            <a:off x="2567608" y="2081939"/>
            <a:ext cx="216024" cy="254747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楕円 10">
            <a:extLst>
              <a:ext uri="{FF2B5EF4-FFF2-40B4-BE49-F238E27FC236}">
                <a16:creationId xmlns:a16="http://schemas.microsoft.com/office/drawing/2014/main" id="{CD5E756B-BA5F-FF00-3F39-31C8D7F642A4}"/>
              </a:ext>
            </a:extLst>
          </p:cNvPr>
          <p:cNvSpPr/>
          <p:nvPr/>
        </p:nvSpPr>
        <p:spPr>
          <a:xfrm>
            <a:off x="1443183" y="2081939"/>
            <a:ext cx="216024" cy="254747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楕円 11">
            <a:extLst>
              <a:ext uri="{FF2B5EF4-FFF2-40B4-BE49-F238E27FC236}">
                <a16:creationId xmlns:a16="http://schemas.microsoft.com/office/drawing/2014/main" id="{E1D0868E-F94E-F2B9-C8B9-EDDEFD5558CF}"/>
              </a:ext>
            </a:extLst>
          </p:cNvPr>
          <p:cNvSpPr/>
          <p:nvPr/>
        </p:nvSpPr>
        <p:spPr>
          <a:xfrm>
            <a:off x="2567608" y="4320700"/>
            <a:ext cx="216024" cy="254747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C6F5157C-C6C0-03FB-A764-8164D64AD375}"/>
              </a:ext>
            </a:extLst>
          </p:cNvPr>
          <p:cNvSpPr txBox="1"/>
          <p:nvPr/>
        </p:nvSpPr>
        <p:spPr>
          <a:xfrm>
            <a:off x="5508835" y="1022401"/>
            <a:ext cx="3727814" cy="769441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4400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頂点ぐりぐり</a:t>
            </a:r>
          </a:p>
        </p:txBody>
      </p:sp>
    </p:spTree>
    <p:extLst>
      <p:ext uri="{BB962C8B-B14F-4D97-AF65-F5344CB8AC3E}">
        <p14:creationId xmlns:p14="http://schemas.microsoft.com/office/powerpoint/2010/main" val="34027264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>
            <a:extLst>
              <a:ext uri="{FF2B5EF4-FFF2-40B4-BE49-F238E27FC236}">
                <a16:creationId xmlns:a16="http://schemas.microsoft.com/office/drawing/2014/main" id="{D045DEF9-7D99-7D46-C6CE-292E116F2D7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139" y="260648"/>
            <a:ext cx="9052197" cy="6553562"/>
          </a:xfrm>
          <a:prstGeom prst="rect">
            <a:avLst/>
          </a:prstGeom>
        </p:spPr>
      </p:pic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D3C745FB-7507-1CF7-359A-90AB2285FB43}"/>
              </a:ext>
            </a:extLst>
          </p:cNvPr>
          <p:cNvSpPr txBox="1"/>
          <p:nvPr/>
        </p:nvSpPr>
        <p:spPr>
          <a:xfrm>
            <a:off x="287368" y="1628800"/>
            <a:ext cx="118351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4000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(1)</a:t>
            </a:r>
            <a:endParaRPr kumimoji="1" lang="ja-JP" altLang="en-US" sz="4000" dirty="0"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</p:txBody>
      </p:sp>
      <p:sp>
        <p:nvSpPr>
          <p:cNvPr id="6" name="楕円 5">
            <a:extLst>
              <a:ext uri="{FF2B5EF4-FFF2-40B4-BE49-F238E27FC236}">
                <a16:creationId xmlns:a16="http://schemas.microsoft.com/office/drawing/2014/main" id="{AF2ECE53-9D1B-B4CC-AE5E-495C97190C85}"/>
              </a:ext>
            </a:extLst>
          </p:cNvPr>
          <p:cNvSpPr/>
          <p:nvPr/>
        </p:nvSpPr>
        <p:spPr>
          <a:xfrm>
            <a:off x="2639616" y="4401525"/>
            <a:ext cx="144016" cy="144016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楕円 6">
            <a:extLst>
              <a:ext uri="{FF2B5EF4-FFF2-40B4-BE49-F238E27FC236}">
                <a16:creationId xmlns:a16="http://schemas.microsoft.com/office/drawing/2014/main" id="{3AAC41C7-3235-6A30-A734-A95BCE4C41B5}"/>
              </a:ext>
            </a:extLst>
          </p:cNvPr>
          <p:cNvSpPr/>
          <p:nvPr/>
        </p:nvSpPr>
        <p:spPr>
          <a:xfrm>
            <a:off x="2639616" y="3264215"/>
            <a:ext cx="144016" cy="144016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9" name="直線コネクタ 8">
            <a:extLst>
              <a:ext uri="{FF2B5EF4-FFF2-40B4-BE49-F238E27FC236}">
                <a16:creationId xmlns:a16="http://schemas.microsoft.com/office/drawing/2014/main" id="{F8344CF1-0424-12C3-16B9-3876D3842C0C}"/>
              </a:ext>
            </a:extLst>
          </p:cNvPr>
          <p:cNvCxnSpPr>
            <a:cxnSpLocks/>
            <a:endCxn id="4" idx="6"/>
          </p:cNvCxnSpPr>
          <p:nvPr/>
        </p:nvCxnSpPr>
        <p:spPr>
          <a:xfrm>
            <a:off x="1487488" y="2204864"/>
            <a:ext cx="1296144" cy="4449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直線コネクタ 9">
            <a:extLst>
              <a:ext uri="{FF2B5EF4-FFF2-40B4-BE49-F238E27FC236}">
                <a16:creationId xmlns:a16="http://schemas.microsoft.com/office/drawing/2014/main" id="{581AC00C-525D-F315-67D5-66BB5F3F34B9}"/>
              </a:ext>
            </a:extLst>
          </p:cNvPr>
          <p:cNvCxnSpPr>
            <a:cxnSpLocks/>
            <a:endCxn id="6" idx="1"/>
          </p:cNvCxnSpPr>
          <p:nvPr/>
        </p:nvCxnSpPr>
        <p:spPr>
          <a:xfrm>
            <a:off x="1559496" y="2204864"/>
            <a:ext cx="1101211" cy="2217752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楕円 3">
            <a:extLst>
              <a:ext uri="{FF2B5EF4-FFF2-40B4-BE49-F238E27FC236}">
                <a16:creationId xmlns:a16="http://schemas.microsoft.com/office/drawing/2014/main" id="{D7DA3285-935C-FE34-FB35-AA18B793536A}"/>
              </a:ext>
            </a:extLst>
          </p:cNvPr>
          <p:cNvSpPr/>
          <p:nvPr/>
        </p:nvSpPr>
        <p:spPr>
          <a:xfrm>
            <a:off x="2567608" y="2081939"/>
            <a:ext cx="216024" cy="254747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楕円 10">
            <a:extLst>
              <a:ext uri="{FF2B5EF4-FFF2-40B4-BE49-F238E27FC236}">
                <a16:creationId xmlns:a16="http://schemas.microsoft.com/office/drawing/2014/main" id="{CD5E756B-BA5F-FF00-3F39-31C8D7F642A4}"/>
              </a:ext>
            </a:extLst>
          </p:cNvPr>
          <p:cNvSpPr/>
          <p:nvPr/>
        </p:nvSpPr>
        <p:spPr>
          <a:xfrm>
            <a:off x="1443183" y="2081939"/>
            <a:ext cx="216024" cy="254747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楕円 11">
            <a:extLst>
              <a:ext uri="{FF2B5EF4-FFF2-40B4-BE49-F238E27FC236}">
                <a16:creationId xmlns:a16="http://schemas.microsoft.com/office/drawing/2014/main" id="{E1D0868E-F94E-F2B9-C8B9-EDDEFD5558CF}"/>
              </a:ext>
            </a:extLst>
          </p:cNvPr>
          <p:cNvSpPr/>
          <p:nvPr/>
        </p:nvSpPr>
        <p:spPr>
          <a:xfrm>
            <a:off x="2567608" y="4320700"/>
            <a:ext cx="216024" cy="254747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22975088-C1B4-262B-0CCB-92031079F84A}"/>
              </a:ext>
            </a:extLst>
          </p:cNvPr>
          <p:cNvSpPr txBox="1"/>
          <p:nvPr/>
        </p:nvSpPr>
        <p:spPr>
          <a:xfrm>
            <a:off x="3719737" y="1022401"/>
            <a:ext cx="5184578" cy="769441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4400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スタート→ゴール</a:t>
            </a:r>
          </a:p>
        </p:txBody>
      </p:sp>
    </p:spTree>
    <p:extLst>
      <p:ext uri="{BB962C8B-B14F-4D97-AF65-F5344CB8AC3E}">
        <p14:creationId xmlns:p14="http://schemas.microsoft.com/office/powerpoint/2010/main" val="42079972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>
            <a:extLst>
              <a:ext uri="{FF2B5EF4-FFF2-40B4-BE49-F238E27FC236}">
                <a16:creationId xmlns:a16="http://schemas.microsoft.com/office/drawing/2014/main" id="{D045DEF9-7D99-7D46-C6CE-292E116F2D7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139" y="260648"/>
            <a:ext cx="9052197" cy="6553562"/>
          </a:xfrm>
          <a:prstGeom prst="rect">
            <a:avLst/>
          </a:prstGeom>
        </p:spPr>
      </p:pic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D3C745FB-7507-1CF7-359A-90AB2285FB43}"/>
              </a:ext>
            </a:extLst>
          </p:cNvPr>
          <p:cNvSpPr txBox="1"/>
          <p:nvPr/>
        </p:nvSpPr>
        <p:spPr>
          <a:xfrm>
            <a:off x="287368" y="1628800"/>
            <a:ext cx="118351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4000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(1)</a:t>
            </a:r>
            <a:endParaRPr kumimoji="1" lang="ja-JP" altLang="en-US" sz="4000" dirty="0"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</p:txBody>
      </p:sp>
      <p:sp>
        <p:nvSpPr>
          <p:cNvPr id="6" name="楕円 5">
            <a:extLst>
              <a:ext uri="{FF2B5EF4-FFF2-40B4-BE49-F238E27FC236}">
                <a16:creationId xmlns:a16="http://schemas.microsoft.com/office/drawing/2014/main" id="{AF2ECE53-9D1B-B4CC-AE5E-495C97190C85}"/>
              </a:ext>
            </a:extLst>
          </p:cNvPr>
          <p:cNvSpPr/>
          <p:nvPr/>
        </p:nvSpPr>
        <p:spPr>
          <a:xfrm>
            <a:off x="2639616" y="4401525"/>
            <a:ext cx="144016" cy="144016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楕円 6">
            <a:extLst>
              <a:ext uri="{FF2B5EF4-FFF2-40B4-BE49-F238E27FC236}">
                <a16:creationId xmlns:a16="http://schemas.microsoft.com/office/drawing/2014/main" id="{3AAC41C7-3235-6A30-A734-A95BCE4C41B5}"/>
              </a:ext>
            </a:extLst>
          </p:cNvPr>
          <p:cNvSpPr/>
          <p:nvPr/>
        </p:nvSpPr>
        <p:spPr>
          <a:xfrm>
            <a:off x="2639616" y="3264215"/>
            <a:ext cx="144016" cy="144016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9" name="直線コネクタ 8">
            <a:extLst>
              <a:ext uri="{FF2B5EF4-FFF2-40B4-BE49-F238E27FC236}">
                <a16:creationId xmlns:a16="http://schemas.microsoft.com/office/drawing/2014/main" id="{F8344CF1-0424-12C3-16B9-3876D3842C0C}"/>
              </a:ext>
            </a:extLst>
          </p:cNvPr>
          <p:cNvCxnSpPr>
            <a:cxnSpLocks/>
            <a:endCxn id="4" idx="6"/>
          </p:cNvCxnSpPr>
          <p:nvPr/>
        </p:nvCxnSpPr>
        <p:spPr>
          <a:xfrm>
            <a:off x="1487488" y="2204864"/>
            <a:ext cx="1296144" cy="4449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直線コネクタ 9">
            <a:extLst>
              <a:ext uri="{FF2B5EF4-FFF2-40B4-BE49-F238E27FC236}">
                <a16:creationId xmlns:a16="http://schemas.microsoft.com/office/drawing/2014/main" id="{581AC00C-525D-F315-67D5-66BB5F3F34B9}"/>
              </a:ext>
            </a:extLst>
          </p:cNvPr>
          <p:cNvCxnSpPr>
            <a:cxnSpLocks/>
            <a:endCxn id="6" idx="1"/>
          </p:cNvCxnSpPr>
          <p:nvPr/>
        </p:nvCxnSpPr>
        <p:spPr>
          <a:xfrm>
            <a:off x="1559496" y="2204864"/>
            <a:ext cx="1101211" cy="2217752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楕円 3">
            <a:extLst>
              <a:ext uri="{FF2B5EF4-FFF2-40B4-BE49-F238E27FC236}">
                <a16:creationId xmlns:a16="http://schemas.microsoft.com/office/drawing/2014/main" id="{D7DA3285-935C-FE34-FB35-AA18B793536A}"/>
              </a:ext>
            </a:extLst>
          </p:cNvPr>
          <p:cNvSpPr/>
          <p:nvPr/>
        </p:nvSpPr>
        <p:spPr>
          <a:xfrm>
            <a:off x="2567608" y="2081939"/>
            <a:ext cx="216024" cy="254747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楕円 10">
            <a:extLst>
              <a:ext uri="{FF2B5EF4-FFF2-40B4-BE49-F238E27FC236}">
                <a16:creationId xmlns:a16="http://schemas.microsoft.com/office/drawing/2014/main" id="{CD5E756B-BA5F-FF00-3F39-31C8D7F642A4}"/>
              </a:ext>
            </a:extLst>
          </p:cNvPr>
          <p:cNvSpPr/>
          <p:nvPr/>
        </p:nvSpPr>
        <p:spPr>
          <a:xfrm>
            <a:off x="1443183" y="2081939"/>
            <a:ext cx="216024" cy="254747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楕円 11">
            <a:extLst>
              <a:ext uri="{FF2B5EF4-FFF2-40B4-BE49-F238E27FC236}">
                <a16:creationId xmlns:a16="http://schemas.microsoft.com/office/drawing/2014/main" id="{E1D0868E-F94E-F2B9-C8B9-EDDEFD5558CF}"/>
              </a:ext>
            </a:extLst>
          </p:cNvPr>
          <p:cNvSpPr/>
          <p:nvPr/>
        </p:nvSpPr>
        <p:spPr>
          <a:xfrm>
            <a:off x="2567608" y="4320700"/>
            <a:ext cx="216024" cy="254747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3510017A-C21C-B890-D143-51D021F06C21}"/>
              </a:ext>
            </a:extLst>
          </p:cNvPr>
          <p:cNvSpPr txBox="1"/>
          <p:nvPr/>
        </p:nvSpPr>
        <p:spPr>
          <a:xfrm>
            <a:off x="2675620" y="1748988"/>
            <a:ext cx="6120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800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ス</a:t>
            </a:r>
            <a:endParaRPr kumimoji="1" lang="ja-JP" altLang="en-US" sz="2800" dirty="0"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D62BB462-D764-E92D-BBBC-C0FB954C8BA0}"/>
              </a:ext>
            </a:extLst>
          </p:cNvPr>
          <p:cNvSpPr txBox="1"/>
          <p:nvPr/>
        </p:nvSpPr>
        <p:spPr>
          <a:xfrm>
            <a:off x="1110846" y="1748988"/>
            <a:ext cx="6120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800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１</a:t>
            </a:r>
            <a:endParaRPr kumimoji="1" lang="ja-JP" altLang="en-US" sz="2800" dirty="0"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A8CB49BA-7D7D-1C64-8C33-0277F7FAC204}"/>
              </a:ext>
            </a:extLst>
          </p:cNvPr>
          <p:cNvSpPr txBox="1"/>
          <p:nvPr/>
        </p:nvSpPr>
        <p:spPr>
          <a:xfrm>
            <a:off x="2692828" y="4320700"/>
            <a:ext cx="6120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ゴ</a:t>
            </a: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316EDF13-590F-9353-FE8E-44EBE5ECE586}"/>
              </a:ext>
            </a:extLst>
          </p:cNvPr>
          <p:cNvSpPr txBox="1"/>
          <p:nvPr/>
        </p:nvSpPr>
        <p:spPr>
          <a:xfrm>
            <a:off x="3719737" y="1022401"/>
            <a:ext cx="5184578" cy="769441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4400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スタート→ゴール</a:t>
            </a:r>
          </a:p>
        </p:txBody>
      </p:sp>
    </p:spTree>
    <p:extLst>
      <p:ext uri="{BB962C8B-B14F-4D97-AF65-F5344CB8AC3E}">
        <p14:creationId xmlns:p14="http://schemas.microsoft.com/office/powerpoint/2010/main" val="22209819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>
            <a:extLst>
              <a:ext uri="{FF2B5EF4-FFF2-40B4-BE49-F238E27FC236}">
                <a16:creationId xmlns:a16="http://schemas.microsoft.com/office/drawing/2014/main" id="{D045DEF9-7D99-7D46-C6CE-292E116F2D7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139" y="260648"/>
            <a:ext cx="9052197" cy="6553562"/>
          </a:xfrm>
          <a:prstGeom prst="rect">
            <a:avLst/>
          </a:prstGeom>
        </p:spPr>
      </p:pic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D3C745FB-7507-1CF7-359A-90AB2285FB43}"/>
              </a:ext>
            </a:extLst>
          </p:cNvPr>
          <p:cNvSpPr txBox="1"/>
          <p:nvPr/>
        </p:nvSpPr>
        <p:spPr>
          <a:xfrm>
            <a:off x="287368" y="1628800"/>
            <a:ext cx="118351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4000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(1)</a:t>
            </a:r>
            <a:endParaRPr kumimoji="1" lang="ja-JP" altLang="en-US" sz="4000" dirty="0"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</p:txBody>
      </p:sp>
      <p:sp>
        <p:nvSpPr>
          <p:cNvPr id="6" name="楕円 5">
            <a:extLst>
              <a:ext uri="{FF2B5EF4-FFF2-40B4-BE49-F238E27FC236}">
                <a16:creationId xmlns:a16="http://schemas.microsoft.com/office/drawing/2014/main" id="{AF2ECE53-9D1B-B4CC-AE5E-495C97190C85}"/>
              </a:ext>
            </a:extLst>
          </p:cNvPr>
          <p:cNvSpPr/>
          <p:nvPr/>
        </p:nvSpPr>
        <p:spPr>
          <a:xfrm>
            <a:off x="2639616" y="4401525"/>
            <a:ext cx="144016" cy="144016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楕円 6">
            <a:extLst>
              <a:ext uri="{FF2B5EF4-FFF2-40B4-BE49-F238E27FC236}">
                <a16:creationId xmlns:a16="http://schemas.microsoft.com/office/drawing/2014/main" id="{3AAC41C7-3235-6A30-A734-A95BCE4C41B5}"/>
              </a:ext>
            </a:extLst>
          </p:cNvPr>
          <p:cNvSpPr/>
          <p:nvPr/>
        </p:nvSpPr>
        <p:spPr>
          <a:xfrm>
            <a:off x="2639616" y="3264215"/>
            <a:ext cx="144016" cy="144016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9" name="直線コネクタ 8">
            <a:extLst>
              <a:ext uri="{FF2B5EF4-FFF2-40B4-BE49-F238E27FC236}">
                <a16:creationId xmlns:a16="http://schemas.microsoft.com/office/drawing/2014/main" id="{F8344CF1-0424-12C3-16B9-3876D3842C0C}"/>
              </a:ext>
            </a:extLst>
          </p:cNvPr>
          <p:cNvCxnSpPr>
            <a:cxnSpLocks/>
            <a:endCxn id="4" idx="6"/>
          </p:cNvCxnSpPr>
          <p:nvPr/>
        </p:nvCxnSpPr>
        <p:spPr>
          <a:xfrm>
            <a:off x="1487488" y="2204864"/>
            <a:ext cx="1296144" cy="4449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直線コネクタ 9">
            <a:extLst>
              <a:ext uri="{FF2B5EF4-FFF2-40B4-BE49-F238E27FC236}">
                <a16:creationId xmlns:a16="http://schemas.microsoft.com/office/drawing/2014/main" id="{581AC00C-525D-F315-67D5-66BB5F3F34B9}"/>
              </a:ext>
            </a:extLst>
          </p:cNvPr>
          <p:cNvCxnSpPr>
            <a:cxnSpLocks/>
            <a:endCxn id="6" idx="1"/>
          </p:cNvCxnSpPr>
          <p:nvPr/>
        </p:nvCxnSpPr>
        <p:spPr>
          <a:xfrm>
            <a:off x="1559496" y="2204864"/>
            <a:ext cx="1101211" cy="2217752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楕円 3">
            <a:extLst>
              <a:ext uri="{FF2B5EF4-FFF2-40B4-BE49-F238E27FC236}">
                <a16:creationId xmlns:a16="http://schemas.microsoft.com/office/drawing/2014/main" id="{D7DA3285-935C-FE34-FB35-AA18B793536A}"/>
              </a:ext>
            </a:extLst>
          </p:cNvPr>
          <p:cNvSpPr/>
          <p:nvPr/>
        </p:nvSpPr>
        <p:spPr>
          <a:xfrm>
            <a:off x="2567608" y="2081939"/>
            <a:ext cx="216024" cy="254747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楕円 10">
            <a:extLst>
              <a:ext uri="{FF2B5EF4-FFF2-40B4-BE49-F238E27FC236}">
                <a16:creationId xmlns:a16="http://schemas.microsoft.com/office/drawing/2014/main" id="{CD5E756B-BA5F-FF00-3F39-31C8D7F642A4}"/>
              </a:ext>
            </a:extLst>
          </p:cNvPr>
          <p:cNvSpPr/>
          <p:nvPr/>
        </p:nvSpPr>
        <p:spPr>
          <a:xfrm>
            <a:off x="1443183" y="2081939"/>
            <a:ext cx="216024" cy="254747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楕円 11">
            <a:extLst>
              <a:ext uri="{FF2B5EF4-FFF2-40B4-BE49-F238E27FC236}">
                <a16:creationId xmlns:a16="http://schemas.microsoft.com/office/drawing/2014/main" id="{E1D0868E-F94E-F2B9-C8B9-EDDEFD5558CF}"/>
              </a:ext>
            </a:extLst>
          </p:cNvPr>
          <p:cNvSpPr/>
          <p:nvPr/>
        </p:nvSpPr>
        <p:spPr>
          <a:xfrm>
            <a:off x="2567608" y="4320700"/>
            <a:ext cx="216024" cy="254747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3510017A-C21C-B890-D143-51D021F06C21}"/>
              </a:ext>
            </a:extLst>
          </p:cNvPr>
          <p:cNvSpPr txBox="1"/>
          <p:nvPr/>
        </p:nvSpPr>
        <p:spPr>
          <a:xfrm>
            <a:off x="2675620" y="1748988"/>
            <a:ext cx="6120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800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ス</a:t>
            </a:r>
            <a:endParaRPr kumimoji="1" lang="ja-JP" altLang="en-US" sz="2800" dirty="0"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D62BB462-D764-E92D-BBBC-C0FB954C8BA0}"/>
              </a:ext>
            </a:extLst>
          </p:cNvPr>
          <p:cNvSpPr txBox="1"/>
          <p:nvPr/>
        </p:nvSpPr>
        <p:spPr>
          <a:xfrm>
            <a:off x="1110846" y="1748988"/>
            <a:ext cx="6120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800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１</a:t>
            </a:r>
            <a:endParaRPr kumimoji="1" lang="ja-JP" altLang="en-US" sz="2800" dirty="0"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A8CB49BA-7D7D-1C64-8C33-0277F7FAC204}"/>
              </a:ext>
            </a:extLst>
          </p:cNvPr>
          <p:cNvSpPr txBox="1"/>
          <p:nvPr/>
        </p:nvSpPr>
        <p:spPr>
          <a:xfrm>
            <a:off x="2692828" y="4320700"/>
            <a:ext cx="6120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ゴ</a:t>
            </a: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C60FA5FF-2F28-BCDC-311D-C7F29D934C4C}"/>
              </a:ext>
            </a:extLst>
          </p:cNvPr>
          <p:cNvSpPr txBox="1"/>
          <p:nvPr/>
        </p:nvSpPr>
        <p:spPr>
          <a:xfrm>
            <a:off x="3952362" y="1507431"/>
            <a:ext cx="3727814" cy="769441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r>
              <a:rPr lang="ja-JP" altLang="en-US" sz="4400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番号　線</a:t>
            </a:r>
            <a:endParaRPr kumimoji="1" lang="ja-JP" altLang="en-US" sz="4400" dirty="0"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240638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>
            <a:extLst>
              <a:ext uri="{FF2B5EF4-FFF2-40B4-BE49-F238E27FC236}">
                <a16:creationId xmlns:a16="http://schemas.microsoft.com/office/drawing/2014/main" id="{D045DEF9-7D99-7D46-C6CE-292E116F2D7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139" y="260648"/>
            <a:ext cx="9052197" cy="6553562"/>
          </a:xfrm>
          <a:prstGeom prst="rect">
            <a:avLst/>
          </a:prstGeom>
        </p:spPr>
      </p:pic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D3C745FB-7507-1CF7-359A-90AB2285FB43}"/>
              </a:ext>
            </a:extLst>
          </p:cNvPr>
          <p:cNvSpPr txBox="1"/>
          <p:nvPr/>
        </p:nvSpPr>
        <p:spPr>
          <a:xfrm>
            <a:off x="287368" y="1628800"/>
            <a:ext cx="118351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4000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(1)</a:t>
            </a:r>
            <a:endParaRPr kumimoji="1" lang="ja-JP" altLang="en-US" sz="4000" dirty="0"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</p:txBody>
      </p:sp>
      <p:sp>
        <p:nvSpPr>
          <p:cNvPr id="6" name="楕円 5">
            <a:extLst>
              <a:ext uri="{FF2B5EF4-FFF2-40B4-BE49-F238E27FC236}">
                <a16:creationId xmlns:a16="http://schemas.microsoft.com/office/drawing/2014/main" id="{AF2ECE53-9D1B-B4CC-AE5E-495C97190C85}"/>
              </a:ext>
            </a:extLst>
          </p:cNvPr>
          <p:cNvSpPr/>
          <p:nvPr/>
        </p:nvSpPr>
        <p:spPr>
          <a:xfrm>
            <a:off x="2639616" y="4401525"/>
            <a:ext cx="144016" cy="144016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楕円 6">
            <a:extLst>
              <a:ext uri="{FF2B5EF4-FFF2-40B4-BE49-F238E27FC236}">
                <a16:creationId xmlns:a16="http://schemas.microsoft.com/office/drawing/2014/main" id="{3AAC41C7-3235-6A30-A734-A95BCE4C41B5}"/>
              </a:ext>
            </a:extLst>
          </p:cNvPr>
          <p:cNvSpPr/>
          <p:nvPr/>
        </p:nvSpPr>
        <p:spPr>
          <a:xfrm>
            <a:off x="2639616" y="3264215"/>
            <a:ext cx="144016" cy="144016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9" name="直線コネクタ 8">
            <a:extLst>
              <a:ext uri="{FF2B5EF4-FFF2-40B4-BE49-F238E27FC236}">
                <a16:creationId xmlns:a16="http://schemas.microsoft.com/office/drawing/2014/main" id="{F8344CF1-0424-12C3-16B9-3876D3842C0C}"/>
              </a:ext>
            </a:extLst>
          </p:cNvPr>
          <p:cNvCxnSpPr>
            <a:cxnSpLocks/>
            <a:endCxn id="4" idx="6"/>
          </p:cNvCxnSpPr>
          <p:nvPr/>
        </p:nvCxnSpPr>
        <p:spPr>
          <a:xfrm>
            <a:off x="1487488" y="2204864"/>
            <a:ext cx="1296144" cy="4449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直線コネクタ 9">
            <a:extLst>
              <a:ext uri="{FF2B5EF4-FFF2-40B4-BE49-F238E27FC236}">
                <a16:creationId xmlns:a16="http://schemas.microsoft.com/office/drawing/2014/main" id="{581AC00C-525D-F315-67D5-66BB5F3F34B9}"/>
              </a:ext>
            </a:extLst>
          </p:cNvPr>
          <p:cNvCxnSpPr>
            <a:cxnSpLocks/>
            <a:endCxn id="6" idx="1"/>
          </p:cNvCxnSpPr>
          <p:nvPr/>
        </p:nvCxnSpPr>
        <p:spPr>
          <a:xfrm>
            <a:off x="1559496" y="2204864"/>
            <a:ext cx="1101211" cy="2217752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楕円 3">
            <a:extLst>
              <a:ext uri="{FF2B5EF4-FFF2-40B4-BE49-F238E27FC236}">
                <a16:creationId xmlns:a16="http://schemas.microsoft.com/office/drawing/2014/main" id="{D7DA3285-935C-FE34-FB35-AA18B793536A}"/>
              </a:ext>
            </a:extLst>
          </p:cNvPr>
          <p:cNvSpPr/>
          <p:nvPr/>
        </p:nvSpPr>
        <p:spPr>
          <a:xfrm>
            <a:off x="2567608" y="2081939"/>
            <a:ext cx="216024" cy="254747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楕円 10">
            <a:extLst>
              <a:ext uri="{FF2B5EF4-FFF2-40B4-BE49-F238E27FC236}">
                <a16:creationId xmlns:a16="http://schemas.microsoft.com/office/drawing/2014/main" id="{CD5E756B-BA5F-FF00-3F39-31C8D7F642A4}"/>
              </a:ext>
            </a:extLst>
          </p:cNvPr>
          <p:cNvSpPr/>
          <p:nvPr/>
        </p:nvSpPr>
        <p:spPr>
          <a:xfrm>
            <a:off x="1443183" y="2081939"/>
            <a:ext cx="216024" cy="254747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楕円 11">
            <a:extLst>
              <a:ext uri="{FF2B5EF4-FFF2-40B4-BE49-F238E27FC236}">
                <a16:creationId xmlns:a16="http://schemas.microsoft.com/office/drawing/2014/main" id="{E1D0868E-F94E-F2B9-C8B9-EDDEFD5558CF}"/>
              </a:ext>
            </a:extLst>
          </p:cNvPr>
          <p:cNvSpPr/>
          <p:nvPr/>
        </p:nvSpPr>
        <p:spPr>
          <a:xfrm>
            <a:off x="2567608" y="4320700"/>
            <a:ext cx="216024" cy="254747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3510017A-C21C-B890-D143-51D021F06C21}"/>
              </a:ext>
            </a:extLst>
          </p:cNvPr>
          <p:cNvSpPr txBox="1"/>
          <p:nvPr/>
        </p:nvSpPr>
        <p:spPr>
          <a:xfrm>
            <a:off x="2675620" y="1748988"/>
            <a:ext cx="6120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800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ス</a:t>
            </a:r>
            <a:endParaRPr kumimoji="1" lang="ja-JP" altLang="en-US" sz="2800" dirty="0"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D62BB462-D764-E92D-BBBC-C0FB954C8BA0}"/>
              </a:ext>
            </a:extLst>
          </p:cNvPr>
          <p:cNvSpPr txBox="1"/>
          <p:nvPr/>
        </p:nvSpPr>
        <p:spPr>
          <a:xfrm>
            <a:off x="1110846" y="1748988"/>
            <a:ext cx="6120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800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１</a:t>
            </a:r>
            <a:endParaRPr kumimoji="1" lang="ja-JP" altLang="en-US" sz="2800" dirty="0"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A8CB49BA-7D7D-1C64-8C33-0277F7FAC204}"/>
              </a:ext>
            </a:extLst>
          </p:cNvPr>
          <p:cNvSpPr txBox="1"/>
          <p:nvPr/>
        </p:nvSpPr>
        <p:spPr>
          <a:xfrm>
            <a:off x="2692828" y="4320700"/>
            <a:ext cx="6120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ゴ</a:t>
            </a:r>
          </a:p>
        </p:txBody>
      </p:sp>
      <p:cxnSp>
        <p:nvCxnSpPr>
          <p:cNvPr id="16" name="直線矢印コネクタ 15">
            <a:extLst>
              <a:ext uri="{FF2B5EF4-FFF2-40B4-BE49-F238E27FC236}">
                <a16:creationId xmlns:a16="http://schemas.microsoft.com/office/drawing/2014/main" id="{163C7136-83B5-73AE-3285-EE687108CC92}"/>
              </a:ext>
            </a:extLst>
          </p:cNvPr>
          <p:cNvCxnSpPr/>
          <p:nvPr/>
        </p:nvCxnSpPr>
        <p:spPr>
          <a:xfrm>
            <a:off x="1559496" y="2492896"/>
            <a:ext cx="0" cy="576064"/>
          </a:xfrm>
          <a:prstGeom prst="straightConnector1">
            <a:avLst/>
          </a:prstGeom>
          <a:ln w="5715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直線矢印コネクタ 16">
            <a:extLst>
              <a:ext uri="{FF2B5EF4-FFF2-40B4-BE49-F238E27FC236}">
                <a16:creationId xmlns:a16="http://schemas.microsoft.com/office/drawing/2014/main" id="{94ECA96D-9F8B-63D9-5AE7-AEDA8FC283CE}"/>
              </a:ext>
            </a:extLst>
          </p:cNvPr>
          <p:cNvCxnSpPr>
            <a:cxnSpLocks/>
          </p:cNvCxnSpPr>
          <p:nvPr/>
        </p:nvCxnSpPr>
        <p:spPr>
          <a:xfrm>
            <a:off x="1847528" y="3356992"/>
            <a:ext cx="720080" cy="0"/>
          </a:xfrm>
          <a:prstGeom prst="straightConnector1">
            <a:avLst/>
          </a:prstGeom>
          <a:ln w="5715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直線矢印コネクタ 14">
            <a:extLst>
              <a:ext uri="{FF2B5EF4-FFF2-40B4-BE49-F238E27FC236}">
                <a16:creationId xmlns:a16="http://schemas.microsoft.com/office/drawing/2014/main" id="{F1B05CD6-D6D1-1DA5-F781-9CB041A95FAB}"/>
              </a:ext>
            </a:extLst>
          </p:cNvPr>
          <p:cNvCxnSpPr/>
          <p:nvPr/>
        </p:nvCxnSpPr>
        <p:spPr>
          <a:xfrm>
            <a:off x="2694924" y="3669392"/>
            <a:ext cx="0" cy="576064"/>
          </a:xfrm>
          <a:prstGeom prst="straightConnector1">
            <a:avLst/>
          </a:prstGeom>
          <a:ln w="5715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直線矢印コネクタ 17">
            <a:extLst>
              <a:ext uri="{FF2B5EF4-FFF2-40B4-BE49-F238E27FC236}">
                <a16:creationId xmlns:a16="http://schemas.microsoft.com/office/drawing/2014/main" id="{F70EB638-D622-D779-D45B-29201EE8EF2A}"/>
              </a:ext>
            </a:extLst>
          </p:cNvPr>
          <p:cNvCxnSpPr>
            <a:cxnSpLocks/>
          </p:cNvCxnSpPr>
          <p:nvPr/>
        </p:nvCxnSpPr>
        <p:spPr>
          <a:xfrm>
            <a:off x="2982956" y="4533488"/>
            <a:ext cx="720080" cy="0"/>
          </a:xfrm>
          <a:prstGeom prst="straightConnector1">
            <a:avLst/>
          </a:prstGeom>
          <a:ln w="5715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130A741C-1DC8-DEDB-0D22-54E0BBDA801A}"/>
              </a:ext>
            </a:extLst>
          </p:cNvPr>
          <p:cNvSpPr txBox="1"/>
          <p:nvPr/>
        </p:nvSpPr>
        <p:spPr>
          <a:xfrm>
            <a:off x="3952362" y="1507431"/>
            <a:ext cx="3727814" cy="769441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r>
              <a:rPr lang="ja-JP" altLang="en-US" sz="4400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番号　線</a:t>
            </a:r>
            <a:endParaRPr kumimoji="1" lang="ja-JP" altLang="en-US" sz="4400" dirty="0"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6483797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>
            <a:extLst>
              <a:ext uri="{FF2B5EF4-FFF2-40B4-BE49-F238E27FC236}">
                <a16:creationId xmlns:a16="http://schemas.microsoft.com/office/drawing/2014/main" id="{D045DEF9-7D99-7D46-C6CE-292E116F2D7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139" y="260648"/>
            <a:ext cx="9052197" cy="6553562"/>
          </a:xfrm>
          <a:prstGeom prst="rect">
            <a:avLst/>
          </a:prstGeom>
        </p:spPr>
      </p:pic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D3C745FB-7507-1CF7-359A-90AB2285FB43}"/>
              </a:ext>
            </a:extLst>
          </p:cNvPr>
          <p:cNvSpPr txBox="1"/>
          <p:nvPr/>
        </p:nvSpPr>
        <p:spPr>
          <a:xfrm>
            <a:off x="287368" y="1628800"/>
            <a:ext cx="118351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4000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(1)</a:t>
            </a:r>
            <a:endParaRPr kumimoji="1" lang="ja-JP" altLang="en-US" sz="4000" dirty="0"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</p:txBody>
      </p:sp>
      <p:sp>
        <p:nvSpPr>
          <p:cNvPr id="6" name="楕円 5">
            <a:extLst>
              <a:ext uri="{FF2B5EF4-FFF2-40B4-BE49-F238E27FC236}">
                <a16:creationId xmlns:a16="http://schemas.microsoft.com/office/drawing/2014/main" id="{AF2ECE53-9D1B-B4CC-AE5E-495C97190C85}"/>
              </a:ext>
            </a:extLst>
          </p:cNvPr>
          <p:cNvSpPr/>
          <p:nvPr/>
        </p:nvSpPr>
        <p:spPr>
          <a:xfrm>
            <a:off x="2639616" y="4401525"/>
            <a:ext cx="144016" cy="144016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楕円 6">
            <a:extLst>
              <a:ext uri="{FF2B5EF4-FFF2-40B4-BE49-F238E27FC236}">
                <a16:creationId xmlns:a16="http://schemas.microsoft.com/office/drawing/2014/main" id="{3AAC41C7-3235-6A30-A734-A95BCE4C41B5}"/>
              </a:ext>
            </a:extLst>
          </p:cNvPr>
          <p:cNvSpPr/>
          <p:nvPr/>
        </p:nvSpPr>
        <p:spPr>
          <a:xfrm>
            <a:off x="2639616" y="3264215"/>
            <a:ext cx="144016" cy="144016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9" name="直線コネクタ 8">
            <a:extLst>
              <a:ext uri="{FF2B5EF4-FFF2-40B4-BE49-F238E27FC236}">
                <a16:creationId xmlns:a16="http://schemas.microsoft.com/office/drawing/2014/main" id="{F8344CF1-0424-12C3-16B9-3876D3842C0C}"/>
              </a:ext>
            </a:extLst>
          </p:cNvPr>
          <p:cNvCxnSpPr>
            <a:cxnSpLocks/>
            <a:endCxn id="4" idx="6"/>
          </p:cNvCxnSpPr>
          <p:nvPr/>
        </p:nvCxnSpPr>
        <p:spPr>
          <a:xfrm>
            <a:off x="1487488" y="2204864"/>
            <a:ext cx="1296144" cy="4449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直線コネクタ 9">
            <a:extLst>
              <a:ext uri="{FF2B5EF4-FFF2-40B4-BE49-F238E27FC236}">
                <a16:creationId xmlns:a16="http://schemas.microsoft.com/office/drawing/2014/main" id="{581AC00C-525D-F315-67D5-66BB5F3F34B9}"/>
              </a:ext>
            </a:extLst>
          </p:cNvPr>
          <p:cNvCxnSpPr>
            <a:cxnSpLocks/>
            <a:endCxn id="6" idx="1"/>
          </p:cNvCxnSpPr>
          <p:nvPr/>
        </p:nvCxnSpPr>
        <p:spPr>
          <a:xfrm>
            <a:off x="1559496" y="2204864"/>
            <a:ext cx="1101211" cy="2217752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楕円 3">
            <a:extLst>
              <a:ext uri="{FF2B5EF4-FFF2-40B4-BE49-F238E27FC236}">
                <a16:creationId xmlns:a16="http://schemas.microsoft.com/office/drawing/2014/main" id="{D7DA3285-935C-FE34-FB35-AA18B793536A}"/>
              </a:ext>
            </a:extLst>
          </p:cNvPr>
          <p:cNvSpPr/>
          <p:nvPr/>
        </p:nvSpPr>
        <p:spPr>
          <a:xfrm>
            <a:off x="2567608" y="2081939"/>
            <a:ext cx="216024" cy="254747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楕円 10">
            <a:extLst>
              <a:ext uri="{FF2B5EF4-FFF2-40B4-BE49-F238E27FC236}">
                <a16:creationId xmlns:a16="http://schemas.microsoft.com/office/drawing/2014/main" id="{CD5E756B-BA5F-FF00-3F39-31C8D7F642A4}"/>
              </a:ext>
            </a:extLst>
          </p:cNvPr>
          <p:cNvSpPr/>
          <p:nvPr/>
        </p:nvSpPr>
        <p:spPr>
          <a:xfrm>
            <a:off x="1443183" y="2081939"/>
            <a:ext cx="216024" cy="254747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楕円 11">
            <a:extLst>
              <a:ext uri="{FF2B5EF4-FFF2-40B4-BE49-F238E27FC236}">
                <a16:creationId xmlns:a16="http://schemas.microsoft.com/office/drawing/2014/main" id="{E1D0868E-F94E-F2B9-C8B9-EDDEFD5558CF}"/>
              </a:ext>
            </a:extLst>
          </p:cNvPr>
          <p:cNvSpPr/>
          <p:nvPr/>
        </p:nvSpPr>
        <p:spPr>
          <a:xfrm>
            <a:off x="2567608" y="4320700"/>
            <a:ext cx="216024" cy="254747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3510017A-C21C-B890-D143-51D021F06C21}"/>
              </a:ext>
            </a:extLst>
          </p:cNvPr>
          <p:cNvSpPr txBox="1"/>
          <p:nvPr/>
        </p:nvSpPr>
        <p:spPr>
          <a:xfrm>
            <a:off x="2675620" y="1748988"/>
            <a:ext cx="6120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800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ス</a:t>
            </a:r>
            <a:endParaRPr kumimoji="1" lang="ja-JP" altLang="en-US" sz="2800" dirty="0"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D62BB462-D764-E92D-BBBC-C0FB954C8BA0}"/>
              </a:ext>
            </a:extLst>
          </p:cNvPr>
          <p:cNvSpPr txBox="1"/>
          <p:nvPr/>
        </p:nvSpPr>
        <p:spPr>
          <a:xfrm>
            <a:off x="1110846" y="1748988"/>
            <a:ext cx="6120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800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１</a:t>
            </a:r>
            <a:endParaRPr kumimoji="1" lang="ja-JP" altLang="en-US" sz="2800" dirty="0"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A8CB49BA-7D7D-1C64-8C33-0277F7FAC204}"/>
              </a:ext>
            </a:extLst>
          </p:cNvPr>
          <p:cNvSpPr txBox="1"/>
          <p:nvPr/>
        </p:nvSpPr>
        <p:spPr>
          <a:xfrm>
            <a:off x="2692828" y="4320700"/>
            <a:ext cx="6120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ゴ</a:t>
            </a:r>
          </a:p>
        </p:txBody>
      </p:sp>
      <p:sp>
        <p:nvSpPr>
          <p:cNvPr id="19" name="楕円 18">
            <a:extLst>
              <a:ext uri="{FF2B5EF4-FFF2-40B4-BE49-F238E27FC236}">
                <a16:creationId xmlns:a16="http://schemas.microsoft.com/office/drawing/2014/main" id="{9D154E16-4F1E-6CBF-B178-2ADB9781096F}"/>
              </a:ext>
            </a:extLst>
          </p:cNvPr>
          <p:cNvSpPr/>
          <p:nvPr/>
        </p:nvSpPr>
        <p:spPr>
          <a:xfrm>
            <a:off x="3777901" y="4346159"/>
            <a:ext cx="216024" cy="254747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9D32387C-4218-8218-A36B-D0664EC767F4}"/>
              </a:ext>
            </a:extLst>
          </p:cNvPr>
          <p:cNvSpPr txBox="1"/>
          <p:nvPr/>
        </p:nvSpPr>
        <p:spPr>
          <a:xfrm>
            <a:off x="3819620" y="4545541"/>
            <a:ext cx="6120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800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①</a:t>
            </a:r>
            <a:endParaRPr kumimoji="1" lang="ja-JP" altLang="en-US" sz="2800" dirty="0"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1067C0F1-74AA-3F82-2D11-29E8178E71E2}"/>
              </a:ext>
            </a:extLst>
          </p:cNvPr>
          <p:cNvSpPr txBox="1"/>
          <p:nvPr/>
        </p:nvSpPr>
        <p:spPr>
          <a:xfrm>
            <a:off x="3952362" y="1507431"/>
            <a:ext cx="3727814" cy="769441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r>
              <a:rPr lang="ja-JP" altLang="en-US" sz="4400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番号　線</a:t>
            </a:r>
            <a:endParaRPr kumimoji="1" lang="ja-JP" altLang="en-US" sz="4400" dirty="0"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291360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>
            <a:extLst>
              <a:ext uri="{FF2B5EF4-FFF2-40B4-BE49-F238E27FC236}">
                <a16:creationId xmlns:a16="http://schemas.microsoft.com/office/drawing/2014/main" id="{D045DEF9-7D99-7D46-C6CE-292E116F2D7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139" y="260648"/>
            <a:ext cx="9052197" cy="6553562"/>
          </a:xfrm>
          <a:prstGeom prst="rect">
            <a:avLst/>
          </a:prstGeom>
        </p:spPr>
      </p:pic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D3C745FB-7507-1CF7-359A-90AB2285FB43}"/>
              </a:ext>
            </a:extLst>
          </p:cNvPr>
          <p:cNvSpPr txBox="1"/>
          <p:nvPr/>
        </p:nvSpPr>
        <p:spPr>
          <a:xfrm>
            <a:off x="287368" y="1628800"/>
            <a:ext cx="118351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4000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(1)</a:t>
            </a:r>
            <a:endParaRPr kumimoji="1" lang="ja-JP" altLang="en-US" sz="4000" dirty="0"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</p:txBody>
      </p:sp>
      <p:sp>
        <p:nvSpPr>
          <p:cNvPr id="6" name="楕円 5">
            <a:extLst>
              <a:ext uri="{FF2B5EF4-FFF2-40B4-BE49-F238E27FC236}">
                <a16:creationId xmlns:a16="http://schemas.microsoft.com/office/drawing/2014/main" id="{AF2ECE53-9D1B-B4CC-AE5E-495C97190C85}"/>
              </a:ext>
            </a:extLst>
          </p:cNvPr>
          <p:cNvSpPr/>
          <p:nvPr/>
        </p:nvSpPr>
        <p:spPr>
          <a:xfrm>
            <a:off x="2639616" y="4401525"/>
            <a:ext cx="144016" cy="144016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楕円 6">
            <a:extLst>
              <a:ext uri="{FF2B5EF4-FFF2-40B4-BE49-F238E27FC236}">
                <a16:creationId xmlns:a16="http://schemas.microsoft.com/office/drawing/2014/main" id="{3AAC41C7-3235-6A30-A734-A95BCE4C41B5}"/>
              </a:ext>
            </a:extLst>
          </p:cNvPr>
          <p:cNvSpPr/>
          <p:nvPr/>
        </p:nvSpPr>
        <p:spPr>
          <a:xfrm>
            <a:off x="2639616" y="3264215"/>
            <a:ext cx="144016" cy="144016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9" name="直線コネクタ 8">
            <a:extLst>
              <a:ext uri="{FF2B5EF4-FFF2-40B4-BE49-F238E27FC236}">
                <a16:creationId xmlns:a16="http://schemas.microsoft.com/office/drawing/2014/main" id="{F8344CF1-0424-12C3-16B9-3876D3842C0C}"/>
              </a:ext>
            </a:extLst>
          </p:cNvPr>
          <p:cNvCxnSpPr>
            <a:cxnSpLocks/>
            <a:endCxn id="4" idx="6"/>
          </p:cNvCxnSpPr>
          <p:nvPr/>
        </p:nvCxnSpPr>
        <p:spPr>
          <a:xfrm>
            <a:off x="1487488" y="2204864"/>
            <a:ext cx="1296144" cy="4449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直線コネクタ 9">
            <a:extLst>
              <a:ext uri="{FF2B5EF4-FFF2-40B4-BE49-F238E27FC236}">
                <a16:creationId xmlns:a16="http://schemas.microsoft.com/office/drawing/2014/main" id="{581AC00C-525D-F315-67D5-66BB5F3F34B9}"/>
              </a:ext>
            </a:extLst>
          </p:cNvPr>
          <p:cNvCxnSpPr>
            <a:cxnSpLocks/>
            <a:endCxn id="6" idx="1"/>
          </p:cNvCxnSpPr>
          <p:nvPr/>
        </p:nvCxnSpPr>
        <p:spPr>
          <a:xfrm>
            <a:off x="1559496" y="2204864"/>
            <a:ext cx="1101211" cy="2217752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楕円 3">
            <a:extLst>
              <a:ext uri="{FF2B5EF4-FFF2-40B4-BE49-F238E27FC236}">
                <a16:creationId xmlns:a16="http://schemas.microsoft.com/office/drawing/2014/main" id="{D7DA3285-935C-FE34-FB35-AA18B793536A}"/>
              </a:ext>
            </a:extLst>
          </p:cNvPr>
          <p:cNvSpPr/>
          <p:nvPr/>
        </p:nvSpPr>
        <p:spPr>
          <a:xfrm>
            <a:off x="2567608" y="2081939"/>
            <a:ext cx="216024" cy="254747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楕円 10">
            <a:extLst>
              <a:ext uri="{FF2B5EF4-FFF2-40B4-BE49-F238E27FC236}">
                <a16:creationId xmlns:a16="http://schemas.microsoft.com/office/drawing/2014/main" id="{CD5E756B-BA5F-FF00-3F39-31C8D7F642A4}"/>
              </a:ext>
            </a:extLst>
          </p:cNvPr>
          <p:cNvSpPr/>
          <p:nvPr/>
        </p:nvSpPr>
        <p:spPr>
          <a:xfrm>
            <a:off x="1443183" y="2081939"/>
            <a:ext cx="216024" cy="254747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楕円 11">
            <a:extLst>
              <a:ext uri="{FF2B5EF4-FFF2-40B4-BE49-F238E27FC236}">
                <a16:creationId xmlns:a16="http://schemas.microsoft.com/office/drawing/2014/main" id="{E1D0868E-F94E-F2B9-C8B9-EDDEFD5558CF}"/>
              </a:ext>
            </a:extLst>
          </p:cNvPr>
          <p:cNvSpPr/>
          <p:nvPr/>
        </p:nvSpPr>
        <p:spPr>
          <a:xfrm>
            <a:off x="2567608" y="4320700"/>
            <a:ext cx="216024" cy="254747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3510017A-C21C-B890-D143-51D021F06C21}"/>
              </a:ext>
            </a:extLst>
          </p:cNvPr>
          <p:cNvSpPr txBox="1"/>
          <p:nvPr/>
        </p:nvSpPr>
        <p:spPr>
          <a:xfrm>
            <a:off x="2675620" y="1748988"/>
            <a:ext cx="6120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800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ス</a:t>
            </a:r>
            <a:endParaRPr kumimoji="1" lang="ja-JP" altLang="en-US" sz="2800" dirty="0"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D62BB462-D764-E92D-BBBC-C0FB954C8BA0}"/>
              </a:ext>
            </a:extLst>
          </p:cNvPr>
          <p:cNvSpPr txBox="1"/>
          <p:nvPr/>
        </p:nvSpPr>
        <p:spPr>
          <a:xfrm>
            <a:off x="1110846" y="1748988"/>
            <a:ext cx="6120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800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１</a:t>
            </a:r>
            <a:endParaRPr kumimoji="1" lang="ja-JP" altLang="en-US" sz="2800" dirty="0"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A8CB49BA-7D7D-1C64-8C33-0277F7FAC204}"/>
              </a:ext>
            </a:extLst>
          </p:cNvPr>
          <p:cNvSpPr txBox="1"/>
          <p:nvPr/>
        </p:nvSpPr>
        <p:spPr>
          <a:xfrm>
            <a:off x="2692828" y="4320700"/>
            <a:ext cx="6120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ゴ</a:t>
            </a:r>
          </a:p>
        </p:txBody>
      </p:sp>
      <p:sp>
        <p:nvSpPr>
          <p:cNvPr id="19" name="楕円 18">
            <a:extLst>
              <a:ext uri="{FF2B5EF4-FFF2-40B4-BE49-F238E27FC236}">
                <a16:creationId xmlns:a16="http://schemas.microsoft.com/office/drawing/2014/main" id="{9D154E16-4F1E-6CBF-B178-2ADB9781096F}"/>
              </a:ext>
            </a:extLst>
          </p:cNvPr>
          <p:cNvSpPr/>
          <p:nvPr/>
        </p:nvSpPr>
        <p:spPr>
          <a:xfrm>
            <a:off x="3777901" y="4346159"/>
            <a:ext cx="216024" cy="254747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9D32387C-4218-8218-A36B-D0664EC767F4}"/>
              </a:ext>
            </a:extLst>
          </p:cNvPr>
          <p:cNvSpPr txBox="1"/>
          <p:nvPr/>
        </p:nvSpPr>
        <p:spPr>
          <a:xfrm>
            <a:off x="3819620" y="4545541"/>
            <a:ext cx="6120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800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①</a:t>
            </a:r>
            <a:endParaRPr kumimoji="1" lang="ja-JP" altLang="en-US" sz="2800" dirty="0"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</p:txBody>
      </p:sp>
      <p:cxnSp>
        <p:nvCxnSpPr>
          <p:cNvPr id="17" name="直線コネクタ 16">
            <a:extLst>
              <a:ext uri="{FF2B5EF4-FFF2-40B4-BE49-F238E27FC236}">
                <a16:creationId xmlns:a16="http://schemas.microsoft.com/office/drawing/2014/main" id="{ED0B6C5F-7AD2-C2D5-6C5E-B9FCD2FFCEC9}"/>
              </a:ext>
            </a:extLst>
          </p:cNvPr>
          <p:cNvCxnSpPr>
            <a:cxnSpLocks/>
          </p:cNvCxnSpPr>
          <p:nvPr/>
        </p:nvCxnSpPr>
        <p:spPr>
          <a:xfrm>
            <a:off x="2670314" y="4476925"/>
            <a:ext cx="1296144" cy="4449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B3470E4F-4440-2289-1970-3D405314A17A}"/>
              </a:ext>
            </a:extLst>
          </p:cNvPr>
          <p:cNvSpPr txBox="1"/>
          <p:nvPr/>
        </p:nvSpPr>
        <p:spPr>
          <a:xfrm>
            <a:off x="3952362" y="1507431"/>
            <a:ext cx="3727814" cy="769441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r>
              <a:rPr lang="ja-JP" altLang="en-US" sz="4400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番号　線</a:t>
            </a:r>
            <a:endParaRPr kumimoji="1" lang="ja-JP" altLang="en-US" sz="4400" dirty="0"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9272114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880</TotalTime>
  <Words>141</Words>
  <Application>Microsoft Office PowerPoint</Application>
  <PresentationFormat>ワイド画面</PresentationFormat>
  <Paragraphs>83</Paragraphs>
  <Slides>18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18</vt:i4>
      </vt:variant>
    </vt:vector>
  </HeadingPairs>
  <TitlesOfParts>
    <vt:vector size="23" baseType="lpstr">
      <vt:lpstr>UD デジタル 教科書体 N-B</vt:lpstr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伸行 本吉</dc:creator>
  <cp:lastModifiedBy>伸行 本吉</cp:lastModifiedBy>
  <cp:revision>13</cp:revision>
  <dcterms:created xsi:type="dcterms:W3CDTF">2024-01-01T06:47:02Z</dcterms:created>
  <dcterms:modified xsi:type="dcterms:W3CDTF">2024-01-05T16:04:05Z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defa4170-0d19-0005-0004-bc88714345d2_Enabled">
    <vt:lpwstr>true</vt:lpwstr>
  </property>
  <property fmtid="{D5CDD505-2E9C-101B-9397-08002B2CF9AE}" pid="3" name="MSIP_Label_defa4170-0d19-0005-0004-bc88714345d2_SetDate">
    <vt:lpwstr>2024-01-05T07:59:53Z</vt:lpwstr>
  </property>
  <property fmtid="{D5CDD505-2E9C-101B-9397-08002B2CF9AE}" pid="4" name="MSIP_Label_defa4170-0d19-0005-0004-bc88714345d2_Method">
    <vt:lpwstr>Standard</vt:lpwstr>
  </property>
  <property fmtid="{D5CDD505-2E9C-101B-9397-08002B2CF9AE}" pid="5" name="MSIP_Label_defa4170-0d19-0005-0004-bc88714345d2_Name">
    <vt:lpwstr>defa4170-0d19-0005-0004-bc88714345d2</vt:lpwstr>
  </property>
  <property fmtid="{D5CDD505-2E9C-101B-9397-08002B2CF9AE}" pid="6" name="MSIP_Label_defa4170-0d19-0005-0004-bc88714345d2_SiteId">
    <vt:lpwstr>ec931853-dec8-4468-87ca-0ea296825d3b</vt:lpwstr>
  </property>
  <property fmtid="{D5CDD505-2E9C-101B-9397-08002B2CF9AE}" pid="7" name="MSIP_Label_defa4170-0d19-0005-0004-bc88714345d2_ActionId">
    <vt:lpwstr>071debfe-34df-419a-acdc-637f39fecee8</vt:lpwstr>
  </property>
  <property fmtid="{D5CDD505-2E9C-101B-9397-08002B2CF9AE}" pid="8" name="MSIP_Label_defa4170-0d19-0005-0004-bc88714345d2_ContentBits">
    <vt:lpwstr>0</vt:lpwstr>
  </property>
</Properties>
</file>