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1BD"/>
    <a:srgbClr val="0060BB"/>
    <a:srgbClr val="004ABD"/>
    <a:srgbClr val="004AFF"/>
    <a:srgbClr val="00B5BE"/>
    <a:srgbClr val="00D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9088E-A765-B24D-A22D-6C9D303C7E7B}" v="26" dt="2024-03-03T07:16:06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僚一 富樫" userId="68bbca7dd9e9146b" providerId="LiveId" clId="{3699088E-A765-B24D-A22D-6C9D303C7E7B}"/>
    <pc:docChg chg="undo redo custSel addSld modSld sldOrd">
      <pc:chgData name="僚一 富樫" userId="68bbca7dd9e9146b" providerId="LiveId" clId="{3699088E-A765-B24D-A22D-6C9D303C7E7B}" dt="2024-03-03T07:16:40.220" v="1649" actId="14100"/>
      <pc:docMkLst>
        <pc:docMk/>
      </pc:docMkLst>
      <pc:sldChg chg="addSp modSp mod">
        <pc:chgData name="僚一 富樫" userId="68bbca7dd9e9146b" providerId="LiveId" clId="{3699088E-A765-B24D-A22D-6C9D303C7E7B}" dt="2024-03-03T07:04:36.044" v="837" actId="207"/>
        <pc:sldMkLst>
          <pc:docMk/>
          <pc:sldMk cId="2394964905" sldId="256"/>
        </pc:sldMkLst>
        <pc:spChg chg="add mod">
          <ac:chgData name="僚一 富樫" userId="68bbca7dd9e9146b" providerId="LiveId" clId="{3699088E-A765-B24D-A22D-6C9D303C7E7B}" dt="2024-03-03T06:29:25.754" v="90" actId="207"/>
          <ac:spMkLst>
            <pc:docMk/>
            <pc:sldMk cId="2394964905" sldId="256"/>
            <ac:spMk id="2" creationId="{76A01F1D-5B53-E7FF-9E4D-66EF977F5077}"/>
          </ac:spMkLst>
        </pc:spChg>
        <pc:spChg chg="add mod">
          <ac:chgData name="僚一 富樫" userId="68bbca7dd9e9146b" providerId="LiveId" clId="{3699088E-A765-B24D-A22D-6C9D303C7E7B}" dt="2024-03-03T06:52:48.205" v="554" actId="20577"/>
          <ac:spMkLst>
            <pc:docMk/>
            <pc:sldMk cId="2394964905" sldId="256"/>
            <ac:spMk id="3" creationId="{4A68AD67-B79D-5173-9CF7-CE3364109E47}"/>
          </ac:spMkLst>
        </pc:spChg>
        <pc:spChg chg="mod">
          <ac:chgData name="僚一 富樫" userId="68bbca7dd9e9146b" providerId="LiveId" clId="{3699088E-A765-B24D-A22D-6C9D303C7E7B}" dt="2024-03-03T07:03:48.793" v="832" actId="207"/>
          <ac:spMkLst>
            <pc:docMk/>
            <pc:sldMk cId="2394964905" sldId="256"/>
            <ac:spMk id="4" creationId="{A970B31B-F43B-A7CD-928F-ACAD9B0676DC}"/>
          </ac:spMkLst>
        </pc:spChg>
        <pc:spChg chg="mod">
          <ac:chgData name="僚一 富樫" userId="68bbca7dd9e9146b" providerId="LiveId" clId="{3699088E-A765-B24D-A22D-6C9D303C7E7B}" dt="2024-03-03T07:03:04.921" v="828" actId="207"/>
          <ac:spMkLst>
            <pc:docMk/>
            <pc:sldMk cId="2394964905" sldId="256"/>
            <ac:spMk id="5" creationId="{A538BA19-BED9-706D-BF08-3DFF37EA1C47}"/>
          </ac:spMkLst>
        </pc:spChg>
        <pc:spChg chg="add mod">
          <ac:chgData name="僚一 富樫" userId="68bbca7dd9e9146b" providerId="LiveId" clId="{3699088E-A765-B24D-A22D-6C9D303C7E7B}" dt="2024-03-03T06:38:05.130" v="175" actId="1076"/>
          <ac:spMkLst>
            <pc:docMk/>
            <pc:sldMk cId="2394964905" sldId="256"/>
            <ac:spMk id="6" creationId="{6C441B36-2104-0B46-D286-0475283132FC}"/>
          </ac:spMkLst>
        </pc:spChg>
        <pc:spChg chg="add mod">
          <ac:chgData name="僚一 富樫" userId="68bbca7dd9e9146b" providerId="LiveId" clId="{3699088E-A765-B24D-A22D-6C9D303C7E7B}" dt="2024-03-03T07:04:01.085" v="833" actId="207"/>
          <ac:spMkLst>
            <pc:docMk/>
            <pc:sldMk cId="2394964905" sldId="256"/>
            <ac:spMk id="7" creationId="{39A941EB-E5BA-4BEB-10DD-A769E91AAE62}"/>
          </ac:spMkLst>
        </pc:spChg>
        <pc:spChg chg="add mod">
          <ac:chgData name="僚一 富樫" userId="68bbca7dd9e9146b" providerId="LiveId" clId="{3699088E-A765-B24D-A22D-6C9D303C7E7B}" dt="2024-03-03T07:04:04.653" v="834" actId="207"/>
          <ac:spMkLst>
            <pc:docMk/>
            <pc:sldMk cId="2394964905" sldId="256"/>
            <ac:spMk id="8" creationId="{15ABD006-E4CA-D603-681F-8C396F864E05}"/>
          </ac:spMkLst>
        </pc:spChg>
        <pc:spChg chg="add mod">
          <ac:chgData name="僚一 富樫" userId="68bbca7dd9e9146b" providerId="LiveId" clId="{3699088E-A765-B24D-A22D-6C9D303C7E7B}" dt="2024-03-03T06:43:36.494" v="276" actId="1076"/>
          <ac:spMkLst>
            <pc:docMk/>
            <pc:sldMk cId="2394964905" sldId="256"/>
            <ac:spMk id="9" creationId="{31185FB0-3594-BC17-D4E0-0A116E2A8B8B}"/>
          </ac:spMkLst>
        </pc:spChg>
        <pc:spChg chg="add mod">
          <ac:chgData name="僚一 富樫" userId="68bbca7dd9e9146b" providerId="LiveId" clId="{3699088E-A765-B24D-A22D-6C9D303C7E7B}" dt="2024-03-03T07:04:18.036" v="835" actId="207"/>
          <ac:spMkLst>
            <pc:docMk/>
            <pc:sldMk cId="2394964905" sldId="256"/>
            <ac:spMk id="10" creationId="{BB60F76F-D292-07D3-28D4-9C555C2BD6A3}"/>
          </ac:spMkLst>
        </pc:spChg>
        <pc:spChg chg="add mod">
          <ac:chgData name="僚一 富樫" userId="68bbca7dd9e9146b" providerId="LiveId" clId="{3699088E-A765-B24D-A22D-6C9D303C7E7B}" dt="2024-03-03T07:04:36.044" v="837" actId="207"/>
          <ac:spMkLst>
            <pc:docMk/>
            <pc:sldMk cId="2394964905" sldId="256"/>
            <ac:spMk id="11" creationId="{EDD6C214-08F8-F0CB-5ECA-D9E2DF604F09}"/>
          </ac:spMkLst>
        </pc:spChg>
        <pc:spChg chg="add mod">
          <ac:chgData name="僚一 富樫" userId="68bbca7dd9e9146b" providerId="LiveId" clId="{3699088E-A765-B24D-A22D-6C9D303C7E7B}" dt="2024-03-03T06:45:42.188" v="388" actId="1076"/>
          <ac:spMkLst>
            <pc:docMk/>
            <pc:sldMk cId="2394964905" sldId="256"/>
            <ac:spMk id="12" creationId="{1AEFB286-C58D-203C-8AB6-82E9450B0972}"/>
          </ac:spMkLst>
        </pc:spChg>
        <pc:spChg chg="add mod">
          <ac:chgData name="僚一 富樫" userId="68bbca7dd9e9146b" providerId="LiveId" clId="{3699088E-A765-B24D-A22D-6C9D303C7E7B}" dt="2024-03-03T07:02:44.787" v="827" actId="20577"/>
          <ac:spMkLst>
            <pc:docMk/>
            <pc:sldMk cId="2394964905" sldId="256"/>
            <ac:spMk id="13" creationId="{2C50B36B-2F48-3282-4115-5936607FEF84}"/>
          </ac:spMkLst>
        </pc:spChg>
        <pc:spChg chg="add mod">
          <ac:chgData name="僚一 富樫" userId="68bbca7dd9e9146b" providerId="LiveId" clId="{3699088E-A765-B24D-A22D-6C9D303C7E7B}" dt="2024-03-03T06:45:57.307" v="402" actId="20577"/>
          <ac:spMkLst>
            <pc:docMk/>
            <pc:sldMk cId="2394964905" sldId="256"/>
            <ac:spMk id="14" creationId="{BC418597-E9FA-8108-63DC-BFF7288D9AB9}"/>
          </ac:spMkLst>
        </pc:spChg>
        <pc:spChg chg="add mod">
          <ac:chgData name="僚一 富樫" userId="68bbca7dd9e9146b" providerId="LiveId" clId="{3699088E-A765-B24D-A22D-6C9D303C7E7B}" dt="2024-03-03T06:49:21.277" v="532" actId="207"/>
          <ac:spMkLst>
            <pc:docMk/>
            <pc:sldMk cId="2394964905" sldId="256"/>
            <ac:spMk id="15" creationId="{52E5E442-9425-BE87-385F-A2D0CAB19099}"/>
          </ac:spMkLst>
        </pc:spChg>
      </pc:sldChg>
      <pc:sldChg chg="addSp delSp modSp add mod ord">
        <pc:chgData name="僚一 富樫" userId="68bbca7dd9e9146b" providerId="LiveId" clId="{3699088E-A765-B24D-A22D-6C9D303C7E7B}" dt="2024-03-03T07:04:29.910" v="836" actId="207"/>
        <pc:sldMkLst>
          <pc:docMk/>
          <pc:sldMk cId="2283217145" sldId="257"/>
        </pc:sldMkLst>
        <pc:spChg chg="mod">
          <ac:chgData name="僚一 富樫" userId="68bbca7dd9e9146b" providerId="LiveId" clId="{3699088E-A765-B24D-A22D-6C9D303C7E7B}" dt="2024-03-03T06:52:53.011" v="557" actId="20577"/>
          <ac:spMkLst>
            <pc:docMk/>
            <pc:sldMk cId="2283217145" sldId="257"/>
            <ac:spMk id="3" creationId="{4A68AD67-B79D-5173-9CF7-CE3364109E47}"/>
          </ac:spMkLst>
        </pc:spChg>
        <pc:spChg chg="mod">
          <ac:chgData name="僚一 富樫" userId="68bbca7dd9e9146b" providerId="LiveId" clId="{3699088E-A765-B24D-A22D-6C9D303C7E7B}" dt="2024-03-03T07:03:34.412" v="830" actId="207"/>
          <ac:spMkLst>
            <pc:docMk/>
            <pc:sldMk cId="2283217145" sldId="257"/>
            <ac:spMk id="4" creationId="{A970B31B-F43B-A7CD-928F-ACAD9B0676DC}"/>
          </ac:spMkLst>
        </pc:spChg>
        <pc:spChg chg="mod">
          <ac:chgData name="僚一 富樫" userId="68bbca7dd9e9146b" providerId="LiveId" clId="{3699088E-A765-B24D-A22D-6C9D303C7E7B}" dt="2024-03-03T06:54:13.392" v="561" actId="207"/>
          <ac:spMkLst>
            <pc:docMk/>
            <pc:sldMk cId="2283217145" sldId="257"/>
            <ac:spMk id="5" creationId="{A538BA19-BED9-706D-BF08-3DFF37EA1C47}"/>
          </ac:spMkLst>
        </pc:spChg>
        <pc:spChg chg="mod">
          <ac:chgData name="僚一 富樫" userId="68bbca7dd9e9146b" providerId="LiveId" clId="{3699088E-A765-B24D-A22D-6C9D303C7E7B}" dt="2024-03-03T06:55:20.431" v="570" actId="207"/>
          <ac:spMkLst>
            <pc:docMk/>
            <pc:sldMk cId="2283217145" sldId="257"/>
            <ac:spMk id="6" creationId="{6C441B36-2104-0B46-D286-0475283132FC}"/>
          </ac:spMkLst>
        </pc:spChg>
        <pc:spChg chg="mod">
          <ac:chgData name="僚一 富樫" userId="68bbca7dd9e9146b" providerId="LiveId" clId="{3699088E-A765-B24D-A22D-6C9D303C7E7B}" dt="2024-03-03T06:54:57.552" v="565" actId="207"/>
          <ac:spMkLst>
            <pc:docMk/>
            <pc:sldMk cId="2283217145" sldId="257"/>
            <ac:spMk id="7" creationId="{39A941EB-E5BA-4BEB-10DD-A769E91AAE62}"/>
          </ac:spMkLst>
        </pc:spChg>
        <pc:spChg chg="mod">
          <ac:chgData name="僚一 富樫" userId="68bbca7dd9e9146b" providerId="LiveId" clId="{3699088E-A765-B24D-A22D-6C9D303C7E7B}" dt="2024-03-03T06:56:28.393" v="583" actId="207"/>
          <ac:spMkLst>
            <pc:docMk/>
            <pc:sldMk cId="2283217145" sldId="257"/>
            <ac:spMk id="8" creationId="{15ABD006-E4CA-D603-681F-8C396F864E05}"/>
          </ac:spMkLst>
        </pc:spChg>
        <pc:spChg chg="del">
          <ac:chgData name="僚一 富樫" userId="68bbca7dd9e9146b" providerId="LiveId" clId="{3699088E-A765-B24D-A22D-6C9D303C7E7B}" dt="2024-03-03T06:50:16.962" v="549" actId="478"/>
          <ac:spMkLst>
            <pc:docMk/>
            <pc:sldMk cId="2283217145" sldId="257"/>
            <ac:spMk id="9" creationId="{31185FB0-3594-BC17-D4E0-0A116E2A8B8B}"/>
          </ac:spMkLst>
        </pc:spChg>
        <pc:spChg chg="del">
          <ac:chgData name="僚一 富樫" userId="68bbca7dd9e9146b" providerId="LiveId" clId="{3699088E-A765-B24D-A22D-6C9D303C7E7B}" dt="2024-03-03T06:50:19.174" v="550" actId="478"/>
          <ac:spMkLst>
            <pc:docMk/>
            <pc:sldMk cId="2283217145" sldId="257"/>
            <ac:spMk id="10" creationId="{BB60F76F-D292-07D3-28D4-9C555C2BD6A3}"/>
          </ac:spMkLst>
        </pc:spChg>
        <pc:spChg chg="del">
          <ac:chgData name="僚一 富樫" userId="68bbca7dd9e9146b" providerId="LiveId" clId="{3699088E-A765-B24D-A22D-6C9D303C7E7B}" dt="2024-03-03T06:50:22.935" v="551" actId="478"/>
          <ac:spMkLst>
            <pc:docMk/>
            <pc:sldMk cId="2283217145" sldId="257"/>
            <ac:spMk id="11" creationId="{EDD6C214-08F8-F0CB-5ECA-D9E2DF604F09}"/>
          </ac:spMkLst>
        </pc:spChg>
        <pc:spChg chg="mod">
          <ac:chgData name="僚一 富樫" userId="68bbca7dd9e9146b" providerId="LiveId" clId="{3699088E-A765-B24D-A22D-6C9D303C7E7B}" dt="2024-03-03T07:02:35.696" v="826" actId="20577"/>
          <ac:spMkLst>
            <pc:docMk/>
            <pc:sldMk cId="2283217145" sldId="257"/>
            <ac:spMk id="13" creationId="{2C50B36B-2F48-3282-4115-5936607FEF84}"/>
          </ac:spMkLst>
        </pc:spChg>
        <pc:spChg chg="mod">
          <ac:chgData name="僚一 富樫" userId="68bbca7dd9e9146b" providerId="LiveId" clId="{3699088E-A765-B24D-A22D-6C9D303C7E7B}" dt="2024-03-03T07:02:16.848" v="818" actId="20577"/>
          <ac:spMkLst>
            <pc:docMk/>
            <pc:sldMk cId="2283217145" sldId="257"/>
            <ac:spMk id="15" creationId="{52E5E442-9425-BE87-385F-A2D0CAB19099}"/>
          </ac:spMkLst>
        </pc:spChg>
        <pc:spChg chg="add mod">
          <ac:chgData name="僚一 富樫" userId="68bbca7dd9e9146b" providerId="LiveId" clId="{3699088E-A765-B24D-A22D-6C9D303C7E7B}" dt="2024-03-03T07:04:29.910" v="836" actId="207"/>
          <ac:spMkLst>
            <pc:docMk/>
            <pc:sldMk cId="2283217145" sldId="257"/>
            <ac:spMk id="16" creationId="{A6805B47-48B6-88A2-4D57-4C93105AFFB9}"/>
          </ac:spMkLst>
        </pc:spChg>
        <pc:spChg chg="add mod">
          <ac:chgData name="僚一 富樫" userId="68bbca7dd9e9146b" providerId="LiveId" clId="{3699088E-A765-B24D-A22D-6C9D303C7E7B}" dt="2024-03-03T06:55:48.846" v="578" actId="207"/>
          <ac:spMkLst>
            <pc:docMk/>
            <pc:sldMk cId="2283217145" sldId="257"/>
            <ac:spMk id="17" creationId="{3C443393-B61A-F540-CE7B-8F739AD532C6}"/>
          </ac:spMkLst>
        </pc:spChg>
        <pc:spChg chg="add mod">
          <ac:chgData name="僚一 富樫" userId="68bbca7dd9e9146b" providerId="LiveId" clId="{3699088E-A765-B24D-A22D-6C9D303C7E7B}" dt="2024-03-03T06:55:58.095" v="579" actId="207"/>
          <ac:spMkLst>
            <pc:docMk/>
            <pc:sldMk cId="2283217145" sldId="257"/>
            <ac:spMk id="18" creationId="{EABBC3F8-FBAC-CAD7-747D-60E621E5502A}"/>
          </ac:spMkLst>
        </pc:spChg>
        <pc:spChg chg="add mod">
          <ac:chgData name="僚一 富樫" userId="68bbca7dd9e9146b" providerId="LiveId" clId="{3699088E-A765-B24D-A22D-6C9D303C7E7B}" dt="2024-03-03T06:56:36.899" v="586" actId="20577"/>
          <ac:spMkLst>
            <pc:docMk/>
            <pc:sldMk cId="2283217145" sldId="257"/>
            <ac:spMk id="19" creationId="{BC5F649B-4A1C-332E-01C1-047F6F05F76E}"/>
          </ac:spMkLst>
        </pc:spChg>
        <pc:spChg chg="add mod">
          <ac:chgData name="僚一 富樫" userId="68bbca7dd9e9146b" providerId="LiveId" clId="{3699088E-A765-B24D-A22D-6C9D303C7E7B}" dt="2024-03-03T06:56:52.185" v="591" actId="20577"/>
          <ac:spMkLst>
            <pc:docMk/>
            <pc:sldMk cId="2283217145" sldId="257"/>
            <ac:spMk id="20" creationId="{676395E4-068E-3168-E080-09598E3E5E86}"/>
          </ac:spMkLst>
        </pc:spChg>
        <pc:spChg chg="add mod">
          <ac:chgData name="僚一 富樫" userId="68bbca7dd9e9146b" providerId="LiveId" clId="{3699088E-A765-B24D-A22D-6C9D303C7E7B}" dt="2024-03-03T06:57:08.030" v="597" actId="20577"/>
          <ac:spMkLst>
            <pc:docMk/>
            <pc:sldMk cId="2283217145" sldId="257"/>
            <ac:spMk id="21" creationId="{1462B7C8-565E-3EC7-95C7-5D6B716C3EAB}"/>
          </ac:spMkLst>
        </pc:spChg>
        <pc:spChg chg="add mod">
          <ac:chgData name="僚一 富樫" userId="68bbca7dd9e9146b" providerId="LiveId" clId="{3699088E-A765-B24D-A22D-6C9D303C7E7B}" dt="2024-03-03T06:57:51.833" v="608" actId="1076"/>
          <ac:spMkLst>
            <pc:docMk/>
            <pc:sldMk cId="2283217145" sldId="257"/>
            <ac:spMk id="22" creationId="{E6321DBC-B565-DCDC-54EA-C64846C864F4}"/>
          </ac:spMkLst>
        </pc:spChg>
        <pc:spChg chg="add mod">
          <ac:chgData name="僚一 富樫" userId="68bbca7dd9e9146b" providerId="LiveId" clId="{3699088E-A765-B24D-A22D-6C9D303C7E7B}" dt="2024-03-03T06:58:16.054" v="614" actId="688"/>
          <ac:spMkLst>
            <pc:docMk/>
            <pc:sldMk cId="2283217145" sldId="257"/>
            <ac:spMk id="23" creationId="{AE9D46F7-7DEB-EB96-1D77-0D3665684E61}"/>
          </ac:spMkLst>
        </pc:spChg>
        <pc:spChg chg="add mod">
          <ac:chgData name="僚一 富樫" userId="68bbca7dd9e9146b" providerId="LiveId" clId="{3699088E-A765-B24D-A22D-6C9D303C7E7B}" dt="2024-03-03T06:59:06.025" v="622" actId="1076"/>
          <ac:spMkLst>
            <pc:docMk/>
            <pc:sldMk cId="2283217145" sldId="257"/>
            <ac:spMk id="24" creationId="{E57B07BF-C7FC-8CB2-EEE3-54B894822006}"/>
          </ac:spMkLst>
        </pc:spChg>
      </pc:sldChg>
      <pc:sldChg chg="addSp delSp modSp add mod">
        <pc:chgData name="僚一 富樫" userId="68bbca7dd9e9146b" providerId="LiveId" clId="{3699088E-A765-B24D-A22D-6C9D303C7E7B}" dt="2024-03-03T07:10:59.140" v="1189" actId="20577"/>
        <pc:sldMkLst>
          <pc:docMk/>
          <pc:sldMk cId="1343156332" sldId="258"/>
        </pc:sldMkLst>
        <pc:spChg chg="mod">
          <ac:chgData name="僚一 富樫" userId="68bbca7dd9e9146b" providerId="LiveId" clId="{3699088E-A765-B24D-A22D-6C9D303C7E7B}" dt="2024-03-03T07:04:51.150" v="841" actId="20577"/>
          <ac:spMkLst>
            <pc:docMk/>
            <pc:sldMk cId="1343156332" sldId="258"/>
            <ac:spMk id="3" creationId="{4A68AD67-B79D-5173-9CF7-CE3364109E47}"/>
          </ac:spMkLst>
        </pc:spChg>
        <pc:spChg chg="mod">
          <ac:chgData name="僚一 富樫" userId="68bbca7dd9e9146b" providerId="LiveId" clId="{3699088E-A765-B24D-A22D-6C9D303C7E7B}" dt="2024-03-03T07:04:59.433" v="856" actId="20577"/>
          <ac:spMkLst>
            <pc:docMk/>
            <pc:sldMk cId="1343156332" sldId="258"/>
            <ac:spMk id="4" creationId="{A970B31B-F43B-A7CD-928F-ACAD9B0676DC}"/>
          </ac:spMkLst>
        </pc:spChg>
        <pc:spChg chg="del">
          <ac:chgData name="僚一 富樫" userId="68bbca7dd9e9146b" providerId="LiveId" clId="{3699088E-A765-B24D-A22D-6C9D303C7E7B}" dt="2024-03-03T07:05:08.964" v="857" actId="478"/>
          <ac:spMkLst>
            <pc:docMk/>
            <pc:sldMk cId="1343156332" sldId="258"/>
            <ac:spMk id="9" creationId="{31185FB0-3594-BC17-D4E0-0A116E2A8B8B}"/>
          </ac:spMkLst>
        </pc:spChg>
        <pc:spChg chg="del">
          <ac:chgData name="僚一 富樫" userId="68bbca7dd9e9146b" providerId="LiveId" clId="{3699088E-A765-B24D-A22D-6C9D303C7E7B}" dt="2024-03-03T07:05:12.286" v="858" actId="478"/>
          <ac:spMkLst>
            <pc:docMk/>
            <pc:sldMk cId="1343156332" sldId="258"/>
            <ac:spMk id="10" creationId="{BB60F76F-D292-07D3-28D4-9C555C2BD6A3}"/>
          </ac:spMkLst>
        </pc:spChg>
        <pc:spChg chg="del">
          <ac:chgData name="僚一 富樫" userId="68bbca7dd9e9146b" providerId="LiveId" clId="{3699088E-A765-B24D-A22D-6C9D303C7E7B}" dt="2024-03-03T07:05:14.900" v="859" actId="478"/>
          <ac:spMkLst>
            <pc:docMk/>
            <pc:sldMk cId="1343156332" sldId="258"/>
            <ac:spMk id="11" creationId="{EDD6C214-08F8-F0CB-5ECA-D9E2DF604F09}"/>
          </ac:spMkLst>
        </pc:spChg>
        <pc:spChg chg="mod">
          <ac:chgData name="僚一 富樫" userId="68bbca7dd9e9146b" providerId="LiveId" clId="{3699088E-A765-B24D-A22D-6C9D303C7E7B}" dt="2024-03-03T07:08:16.746" v="994" actId="20577"/>
          <ac:spMkLst>
            <pc:docMk/>
            <pc:sldMk cId="1343156332" sldId="258"/>
            <ac:spMk id="13" creationId="{2C50B36B-2F48-3282-4115-5936607FEF84}"/>
          </ac:spMkLst>
        </pc:spChg>
        <pc:spChg chg="mod">
          <ac:chgData name="僚一 富樫" userId="68bbca7dd9e9146b" providerId="LiveId" clId="{3699088E-A765-B24D-A22D-6C9D303C7E7B}" dt="2024-03-03T07:10:59.140" v="1189" actId="20577"/>
          <ac:spMkLst>
            <pc:docMk/>
            <pc:sldMk cId="1343156332" sldId="258"/>
            <ac:spMk id="15" creationId="{52E5E442-9425-BE87-385F-A2D0CAB19099}"/>
          </ac:spMkLst>
        </pc:spChg>
        <pc:spChg chg="add mod">
          <ac:chgData name="僚一 富樫" userId="68bbca7dd9e9146b" providerId="LiveId" clId="{3699088E-A765-B24D-A22D-6C9D303C7E7B}" dt="2024-03-03T07:05:34.899" v="860"/>
          <ac:spMkLst>
            <pc:docMk/>
            <pc:sldMk cId="1343156332" sldId="258"/>
            <ac:spMk id="16" creationId="{D8CD2206-E0F4-9475-634B-0F57D9157D2B}"/>
          </ac:spMkLst>
        </pc:spChg>
        <pc:spChg chg="add mod">
          <ac:chgData name="僚一 富樫" userId="68bbca7dd9e9146b" providerId="LiveId" clId="{3699088E-A765-B24D-A22D-6C9D303C7E7B}" dt="2024-03-03T07:05:34.899" v="860"/>
          <ac:spMkLst>
            <pc:docMk/>
            <pc:sldMk cId="1343156332" sldId="258"/>
            <ac:spMk id="17" creationId="{5D3F52AA-6CDE-04A7-53F2-211F11EDD69A}"/>
          </ac:spMkLst>
        </pc:spChg>
        <pc:spChg chg="add mod">
          <ac:chgData name="僚一 富樫" userId="68bbca7dd9e9146b" providerId="LiveId" clId="{3699088E-A765-B24D-A22D-6C9D303C7E7B}" dt="2024-03-03T07:05:34.899" v="860"/>
          <ac:spMkLst>
            <pc:docMk/>
            <pc:sldMk cId="1343156332" sldId="258"/>
            <ac:spMk id="18" creationId="{6009CAA4-AB55-2B4A-823D-A4E989F1ED55}"/>
          </ac:spMkLst>
        </pc:spChg>
        <pc:spChg chg="add mod">
          <ac:chgData name="僚一 富樫" userId="68bbca7dd9e9146b" providerId="LiveId" clId="{3699088E-A765-B24D-A22D-6C9D303C7E7B}" dt="2024-03-03T07:05:34.899" v="860"/>
          <ac:spMkLst>
            <pc:docMk/>
            <pc:sldMk cId="1343156332" sldId="258"/>
            <ac:spMk id="19" creationId="{95B5BD4C-128E-E1C3-C437-DFBB533E4679}"/>
          </ac:spMkLst>
        </pc:spChg>
        <pc:spChg chg="add mod">
          <ac:chgData name="僚一 富樫" userId="68bbca7dd9e9146b" providerId="LiveId" clId="{3699088E-A765-B24D-A22D-6C9D303C7E7B}" dt="2024-03-03T07:05:34.899" v="860"/>
          <ac:spMkLst>
            <pc:docMk/>
            <pc:sldMk cId="1343156332" sldId="258"/>
            <ac:spMk id="20" creationId="{DE7F89F0-88DC-4B24-F498-116804F086A6}"/>
          </ac:spMkLst>
        </pc:spChg>
        <pc:spChg chg="add mod">
          <ac:chgData name="僚一 富樫" userId="68bbca7dd9e9146b" providerId="LiveId" clId="{3699088E-A765-B24D-A22D-6C9D303C7E7B}" dt="2024-03-03T07:05:34.899" v="860"/>
          <ac:spMkLst>
            <pc:docMk/>
            <pc:sldMk cId="1343156332" sldId="258"/>
            <ac:spMk id="21" creationId="{18E0E364-62AC-2D81-836F-CB6C86C6E726}"/>
          </ac:spMkLst>
        </pc:spChg>
        <pc:spChg chg="add mod">
          <ac:chgData name="僚一 富樫" userId="68bbca7dd9e9146b" providerId="LiveId" clId="{3699088E-A765-B24D-A22D-6C9D303C7E7B}" dt="2024-03-03T07:05:48.076" v="862" actId="688"/>
          <ac:spMkLst>
            <pc:docMk/>
            <pc:sldMk cId="1343156332" sldId="258"/>
            <ac:spMk id="22" creationId="{9D0B8D0E-99CA-7361-9CC5-420575DFA9A4}"/>
          </ac:spMkLst>
        </pc:spChg>
        <pc:spChg chg="add mod">
          <ac:chgData name="僚一 富樫" userId="68bbca7dd9e9146b" providerId="LiveId" clId="{3699088E-A765-B24D-A22D-6C9D303C7E7B}" dt="2024-03-03T07:06:14.411" v="932" actId="688"/>
          <ac:spMkLst>
            <pc:docMk/>
            <pc:sldMk cId="1343156332" sldId="258"/>
            <ac:spMk id="23" creationId="{38A1445A-211F-9DA4-F83D-ABABF6E6EFB4}"/>
          </ac:spMkLst>
        </pc:spChg>
        <pc:spChg chg="add mod">
          <ac:chgData name="僚一 富樫" userId="68bbca7dd9e9146b" providerId="LiveId" clId="{3699088E-A765-B24D-A22D-6C9D303C7E7B}" dt="2024-03-03T07:06:26.592" v="936" actId="688"/>
          <ac:spMkLst>
            <pc:docMk/>
            <pc:sldMk cId="1343156332" sldId="258"/>
            <ac:spMk id="24" creationId="{2BDA26DF-7705-DB50-BE2F-50D7CB854FBE}"/>
          </ac:spMkLst>
        </pc:spChg>
        <pc:cxnChg chg="add mod">
          <ac:chgData name="僚一 富樫" userId="68bbca7dd9e9146b" providerId="LiveId" clId="{3699088E-A765-B24D-A22D-6C9D303C7E7B}" dt="2024-03-03T07:08:30.042" v="996" actId="1582"/>
          <ac:cxnSpMkLst>
            <pc:docMk/>
            <pc:sldMk cId="1343156332" sldId="258"/>
            <ac:cxnSpMk id="26" creationId="{7FAF429D-8D58-2163-895F-1E74BB97B092}"/>
          </ac:cxnSpMkLst>
        </pc:cxnChg>
      </pc:sldChg>
      <pc:sldChg chg="addSp delSp modSp add mod">
        <pc:chgData name="僚一 富樫" userId="68bbca7dd9e9146b" providerId="LiveId" clId="{3699088E-A765-B24D-A22D-6C9D303C7E7B}" dt="2024-03-03T07:14:53.545" v="1627" actId="20577"/>
        <pc:sldMkLst>
          <pc:docMk/>
          <pc:sldMk cId="704484984" sldId="259"/>
        </pc:sldMkLst>
        <pc:spChg chg="mod">
          <ac:chgData name="僚一 富樫" userId="68bbca7dd9e9146b" providerId="LiveId" clId="{3699088E-A765-B24D-A22D-6C9D303C7E7B}" dt="2024-03-03T07:11:08.533" v="1193" actId="20577"/>
          <ac:spMkLst>
            <pc:docMk/>
            <pc:sldMk cId="704484984" sldId="259"/>
            <ac:spMk id="3" creationId="{4A68AD67-B79D-5173-9CF7-CE3364109E47}"/>
          </ac:spMkLst>
        </pc:spChg>
        <pc:spChg chg="mod">
          <ac:chgData name="僚一 富樫" userId="68bbca7dd9e9146b" providerId="LiveId" clId="{3699088E-A765-B24D-A22D-6C9D303C7E7B}" dt="2024-03-03T07:11:25.868" v="1241" actId="20577"/>
          <ac:spMkLst>
            <pc:docMk/>
            <pc:sldMk cId="704484984" sldId="259"/>
            <ac:spMk id="4" creationId="{A970B31B-F43B-A7CD-928F-ACAD9B0676DC}"/>
          </ac:spMkLst>
        </pc:spChg>
        <pc:spChg chg="add mod">
          <ac:chgData name="僚一 富樫" userId="68bbca7dd9e9146b" providerId="LiveId" clId="{3699088E-A765-B24D-A22D-6C9D303C7E7B}" dt="2024-03-03T07:12:24.343" v="1247"/>
          <ac:spMkLst>
            <pc:docMk/>
            <pc:sldMk cId="704484984" sldId="259"/>
            <ac:spMk id="9" creationId="{B2DB6043-6E7B-10DD-7984-C9687D3CB243}"/>
          </ac:spMkLst>
        </pc:spChg>
        <pc:spChg chg="add mod">
          <ac:chgData name="僚一 富樫" userId="68bbca7dd9e9146b" providerId="LiveId" clId="{3699088E-A765-B24D-A22D-6C9D303C7E7B}" dt="2024-03-03T07:12:24.343" v="1247"/>
          <ac:spMkLst>
            <pc:docMk/>
            <pc:sldMk cId="704484984" sldId="259"/>
            <ac:spMk id="10" creationId="{7BF176C5-D1D3-1C80-6B89-E438989995F1}"/>
          </ac:spMkLst>
        </pc:spChg>
        <pc:spChg chg="mod">
          <ac:chgData name="僚一 富樫" userId="68bbca7dd9e9146b" providerId="LiveId" clId="{3699088E-A765-B24D-A22D-6C9D303C7E7B}" dt="2024-03-03T07:13:25.641" v="1287" actId="20577"/>
          <ac:spMkLst>
            <pc:docMk/>
            <pc:sldMk cId="704484984" sldId="259"/>
            <ac:spMk id="13" creationId="{2C50B36B-2F48-3282-4115-5936607FEF84}"/>
          </ac:spMkLst>
        </pc:spChg>
        <pc:spChg chg="mod">
          <ac:chgData name="僚一 富樫" userId="68bbca7dd9e9146b" providerId="LiveId" clId="{3699088E-A765-B24D-A22D-6C9D303C7E7B}" dt="2024-03-03T07:14:53.545" v="1627" actId="20577"/>
          <ac:spMkLst>
            <pc:docMk/>
            <pc:sldMk cId="704484984" sldId="259"/>
            <ac:spMk id="15" creationId="{52E5E442-9425-BE87-385F-A2D0CAB19099}"/>
          </ac:spMkLst>
        </pc:spChg>
        <pc:spChg chg="del">
          <ac:chgData name="僚一 富樫" userId="68bbca7dd9e9146b" providerId="LiveId" clId="{3699088E-A765-B24D-A22D-6C9D303C7E7B}" dt="2024-03-03T07:12:14.207" v="1245" actId="478"/>
          <ac:spMkLst>
            <pc:docMk/>
            <pc:sldMk cId="704484984" sldId="259"/>
            <ac:spMk id="16" creationId="{D8CD2206-E0F4-9475-634B-0F57D9157D2B}"/>
          </ac:spMkLst>
        </pc:spChg>
        <pc:spChg chg="del">
          <ac:chgData name="僚一 富樫" userId="68bbca7dd9e9146b" providerId="LiveId" clId="{3699088E-A765-B24D-A22D-6C9D303C7E7B}" dt="2024-03-03T07:12:14.207" v="1245" actId="478"/>
          <ac:spMkLst>
            <pc:docMk/>
            <pc:sldMk cId="704484984" sldId="259"/>
            <ac:spMk id="17" creationId="{5D3F52AA-6CDE-04A7-53F2-211F11EDD69A}"/>
          </ac:spMkLst>
        </pc:spChg>
        <pc:spChg chg="del">
          <ac:chgData name="僚一 富樫" userId="68bbca7dd9e9146b" providerId="LiveId" clId="{3699088E-A765-B24D-A22D-6C9D303C7E7B}" dt="2024-03-03T07:12:14.207" v="1245" actId="478"/>
          <ac:spMkLst>
            <pc:docMk/>
            <pc:sldMk cId="704484984" sldId="259"/>
            <ac:spMk id="18" creationId="{6009CAA4-AB55-2B4A-823D-A4E989F1ED55}"/>
          </ac:spMkLst>
        </pc:spChg>
        <pc:spChg chg="del">
          <ac:chgData name="僚一 富樫" userId="68bbca7dd9e9146b" providerId="LiveId" clId="{3699088E-A765-B24D-A22D-6C9D303C7E7B}" dt="2024-03-03T07:12:06.522" v="1242" actId="478"/>
          <ac:spMkLst>
            <pc:docMk/>
            <pc:sldMk cId="704484984" sldId="259"/>
            <ac:spMk id="19" creationId="{95B5BD4C-128E-E1C3-C437-DFBB533E4679}"/>
          </ac:spMkLst>
        </pc:spChg>
        <pc:spChg chg="del">
          <ac:chgData name="僚一 富樫" userId="68bbca7dd9e9146b" providerId="LiveId" clId="{3699088E-A765-B24D-A22D-6C9D303C7E7B}" dt="2024-03-03T07:12:09.186" v="1243" actId="478"/>
          <ac:spMkLst>
            <pc:docMk/>
            <pc:sldMk cId="704484984" sldId="259"/>
            <ac:spMk id="20" creationId="{DE7F89F0-88DC-4B24-F498-116804F086A6}"/>
          </ac:spMkLst>
        </pc:spChg>
        <pc:spChg chg="del">
          <ac:chgData name="僚一 富樫" userId="68bbca7dd9e9146b" providerId="LiveId" clId="{3699088E-A765-B24D-A22D-6C9D303C7E7B}" dt="2024-03-03T07:12:11.664" v="1244" actId="478"/>
          <ac:spMkLst>
            <pc:docMk/>
            <pc:sldMk cId="704484984" sldId="259"/>
            <ac:spMk id="21" creationId="{18E0E364-62AC-2D81-836F-CB6C86C6E726}"/>
          </ac:spMkLst>
        </pc:spChg>
        <pc:spChg chg="del">
          <ac:chgData name="僚一 富樫" userId="68bbca7dd9e9146b" providerId="LiveId" clId="{3699088E-A765-B24D-A22D-6C9D303C7E7B}" dt="2024-03-03T07:12:16.672" v="1246" actId="478"/>
          <ac:spMkLst>
            <pc:docMk/>
            <pc:sldMk cId="704484984" sldId="259"/>
            <ac:spMk id="23" creationId="{38A1445A-211F-9DA4-F83D-ABABF6E6EFB4}"/>
          </ac:spMkLst>
        </pc:spChg>
        <pc:spChg chg="del">
          <ac:chgData name="僚一 富樫" userId="68bbca7dd9e9146b" providerId="LiveId" clId="{3699088E-A765-B24D-A22D-6C9D303C7E7B}" dt="2024-03-03T07:12:16.672" v="1246" actId="478"/>
          <ac:spMkLst>
            <pc:docMk/>
            <pc:sldMk cId="704484984" sldId="259"/>
            <ac:spMk id="24" creationId="{2BDA26DF-7705-DB50-BE2F-50D7CB854FBE}"/>
          </ac:spMkLst>
        </pc:spChg>
        <pc:cxnChg chg="del">
          <ac:chgData name="僚一 富樫" userId="68bbca7dd9e9146b" providerId="LiveId" clId="{3699088E-A765-B24D-A22D-6C9D303C7E7B}" dt="2024-03-03T07:12:35.938" v="1248" actId="478"/>
          <ac:cxnSpMkLst>
            <pc:docMk/>
            <pc:sldMk cId="704484984" sldId="259"/>
            <ac:cxnSpMk id="26" creationId="{7FAF429D-8D58-2163-895F-1E74BB97B092}"/>
          </ac:cxnSpMkLst>
        </pc:cxnChg>
      </pc:sldChg>
      <pc:sldChg chg="addSp delSp modSp new mod">
        <pc:chgData name="僚一 富樫" userId="68bbca7dd9e9146b" providerId="LiveId" clId="{3699088E-A765-B24D-A22D-6C9D303C7E7B}" dt="2024-03-03T07:16:40.220" v="1649" actId="14100"/>
        <pc:sldMkLst>
          <pc:docMk/>
          <pc:sldMk cId="2062600643" sldId="260"/>
        </pc:sldMkLst>
        <pc:spChg chg="del">
          <ac:chgData name="僚一 富樫" userId="68bbca7dd9e9146b" providerId="LiveId" clId="{3699088E-A765-B24D-A22D-6C9D303C7E7B}" dt="2024-03-03T07:15:05.210" v="1629" actId="478"/>
          <ac:spMkLst>
            <pc:docMk/>
            <pc:sldMk cId="2062600643" sldId="260"/>
            <ac:spMk id="2" creationId="{1194C43E-9FC1-0ECD-25F2-46AEBC41F9C0}"/>
          </ac:spMkLst>
        </pc:spChg>
        <pc:spChg chg="del">
          <ac:chgData name="僚一 富樫" userId="68bbca7dd9e9146b" providerId="LiveId" clId="{3699088E-A765-B24D-A22D-6C9D303C7E7B}" dt="2024-03-03T07:15:05.210" v="1629" actId="478"/>
          <ac:spMkLst>
            <pc:docMk/>
            <pc:sldMk cId="2062600643" sldId="260"/>
            <ac:spMk id="3" creationId="{520C59E9-8CE4-630E-FA90-B38E84E5CDAE}"/>
          </ac:spMkLst>
        </pc:spChg>
        <pc:picChg chg="add mod">
          <ac:chgData name="僚一 富樫" userId="68bbca7dd9e9146b" providerId="LiveId" clId="{3699088E-A765-B24D-A22D-6C9D303C7E7B}" dt="2024-03-03T07:16:35.281" v="1648" actId="14100"/>
          <ac:picMkLst>
            <pc:docMk/>
            <pc:sldMk cId="2062600643" sldId="260"/>
            <ac:picMk id="4" creationId="{25B67772-54D4-0B2D-5CB3-E8746AF28827}"/>
          </ac:picMkLst>
        </pc:picChg>
        <pc:picChg chg="add mod">
          <ac:chgData name="僚一 富樫" userId="68bbca7dd9e9146b" providerId="LiveId" clId="{3699088E-A765-B24D-A22D-6C9D303C7E7B}" dt="2024-03-03T07:16:40.220" v="1649" actId="14100"/>
          <ac:picMkLst>
            <pc:docMk/>
            <pc:sldMk cId="2062600643" sldId="260"/>
            <ac:picMk id="5" creationId="{260D81D6-F05A-2F32-81B7-2555221E64BF}"/>
          </ac:picMkLst>
        </pc:picChg>
        <pc:picChg chg="add mod">
          <ac:chgData name="僚一 富樫" userId="68bbca7dd9e9146b" providerId="LiveId" clId="{3699088E-A765-B24D-A22D-6C9D303C7E7B}" dt="2024-03-03T07:16:24.921" v="1646" actId="208"/>
          <ac:picMkLst>
            <pc:docMk/>
            <pc:sldMk cId="2062600643" sldId="260"/>
            <ac:picMk id="6" creationId="{B5FA38B0-DDAD-6284-BA03-7B3A257E387C}"/>
          </ac:picMkLst>
        </pc:picChg>
        <pc:picChg chg="add mod">
          <ac:chgData name="僚一 富樫" userId="68bbca7dd9e9146b" providerId="LiveId" clId="{3699088E-A765-B24D-A22D-6C9D303C7E7B}" dt="2024-03-03T07:16:27.124" v="1647" actId="208"/>
          <ac:picMkLst>
            <pc:docMk/>
            <pc:sldMk cId="2062600643" sldId="260"/>
            <ac:picMk id="7" creationId="{B93DD7DC-9EBB-5BFC-EA8A-4D357FA4DCF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EC96B-8ED0-59F6-9264-C8E858473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679A0E-0D98-4990-3A8A-EC294D44B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312B87-911D-57E8-1F7A-95E4D7028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C5F037-609B-8A01-E4B6-11858D224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5E13D6-4300-9653-3F35-7F585DA2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06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DA065-B793-3DAC-5688-1B30C3667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FEF625-D19F-9F9A-970B-358EFF61E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1B7ABB-700B-F8E6-7185-198898A0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548B11-40C9-99A6-D21E-6B11CA4D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940FD4-AC51-4703-A787-7C4C460A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62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248863-9306-FED5-C9F2-9CFD9FA87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9343E8-E12D-3068-9BE1-C577C1CB2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BEAC3B-A4E8-5D55-7D55-8FBD7D3A0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EBD47C-348C-4643-D59C-DC567D0C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ABAF3E-A909-ADB6-8580-0F724EE3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13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4F808D-DCDA-1641-57B8-72ED8D0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D67A5B-070E-8BB8-BE24-386F30B90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42E23B-AC49-CEFE-2C2E-BB2B4C9FE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6158EA-6496-A24C-3543-6E2F05D3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CEF08B-0803-21C0-06FF-341665587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69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C796B9-0E18-4E50-F5B7-4AC61F5C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2509E2-BD81-C172-8EAF-54FC06A1A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05B2A1-6654-6112-E7C2-306ABA076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A4FCCE-6C15-2CC0-0B4B-BAE3ED15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91F6D7-5EE3-6ECB-91D7-AEC059BB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51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0EAC19-7162-6D5E-D05E-EA8FFDE7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09DBFE-3961-7D5E-89EB-243298C3C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350E9A-D537-E5F9-6290-03525EABB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0DEEB7-622D-7E3F-2F0F-4DCF44C8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6FF7D6-B7F5-E235-ACDB-202A4E962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B181C7-14B2-9D69-1FB3-9BFDAD14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6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14260D-7E75-5456-3C95-ED86A0FD2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55C7DF-FA0F-47A6-5D75-0A2240A73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3A1ACC-E004-CF5C-8E53-BFC2FFC7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0981DB-1A14-ADA8-220D-B96DBA183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8609DC-4D14-90E5-D2F7-496B556A02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E9E1302-547F-9DBE-3099-83F01361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963D359-BF46-906D-C7F9-18DA3134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F5A937-8DA9-DD67-69E1-DB5C3F8F7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26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B67AE5-05A8-7DA3-9CF6-A3C24C0C3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B7535B9-7788-99F2-720B-845E66279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555904-860D-A4F0-8449-4748F175B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5A38E75-87CA-7F42-DD72-A6D45AFA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62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D1146DE-AEBB-A546-FF7C-5A47411C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6431873-9AD8-46BF-1597-8006BC0D8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3EE82A-CAF5-F25F-E872-CCB74201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24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9CF212-119A-1472-0F7A-6864B0EC7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2DFC3E-55EE-10F6-9069-D2966D435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7014BB-F713-0DEB-3366-BAD119D2F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B90BC0-DD36-B8EE-5A70-7796421CE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ED9DFC-D423-EEF0-8200-5678F469E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12C378-82D5-A8A6-42EE-4B28B8A93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11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44C476-4AF1-81B6-2BFA-F0896F400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545045-447A-1857-A974-782F23C2E0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314FF9-447E-35B2-B291-1F2291CC7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0FA881-77FA-8B06-7914-6B9F8C7C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A2506E-AA2A-E6E0-2FBA-75963B34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F7808F-3F7C-C9DE-6FA8-E7DCCB503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99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3CE62F7-189C-6940-873D-3D01E849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7BBAAD-3EEB-7E4D-DA16-B001A5769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D40D6E-3CE1-6475-8C07-43585C58B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729B9-2228-2946-8895-02D5A87A34FC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2DE55A-183D-1C62-91F2-222E89D0C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606EA-47EC-045E-4DF6-5325C1701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94A7F-5EED-C447-843D-37CEFB9AD5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69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70B31B-F43B-A7CD-928F-ACAD9B0676DC}"/>
              </a:ext>
            </a:extLst>
          </p:cNvPr>
          <p:cNvSpPr/>
          <p:nvPr/>
        </p:nvSpPr>
        <p:spPr>
          <a:xfrm>
            <a:off x="10099451" y="99538"/>
            <a:ext cx="1015663" cy="66690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pPr algn="ctr"/>
            <a:r>
              <a:rPr lang="ja-JP" altLang="en-US" sz="5400">
                <a:ln w="0"/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具体例</a:t>
            </a:r>
            <a:endParaRPr lang="ja-JP" altLang="en-US" sz="5400" b="0" cap="none" spc="0">
              <a:ln w="0"/>
              <a:latin typeface="HGSSoeiKakugothicUB" panose="020B0900000000000000" pitchFamily="34" charset="-128"/>
              <a:ea typeface="HGSSoeiKakugothicUB" panose="020B0900000000000000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38BA19-BED9-706D-BF08-3DFF37EA1C47}"/>
              </a:ext>
            </a:extLst>
          </p:cNvPr>
          <p:cNvSpPr/>
          <p:nvPr/>
        </p:nvSpPr>
        <p:spPr>
          <a:xfrm>
            <a:off x="11262573" y="99538"/>
            <a:ext cx="800219" cy="4196020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情報と情報の関係</a:t>
            </a:r>
            <a:endParaRPr lang="ja-JP" altLang="en-US" sz="4000" b="0" cap="none" spc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6A01F1D-5B53-E7FF-9E4D-66EF977F5077}"/>
              </a:ext>
            </a:extLst>
          </p:cNvPr>
          <p:cNvSpPr/>
          <p:nvPr/>
        </p:nvSpPr>
        <p:spPr>
          <a:xfrm>
            <a:off x="11336347" y="4295558"/>
            <a:ext cx="652670" cy="654129"/>
          </a:xfrm>
          <a:prstGeom prst="roundRect">
            <a:avLst/>
          </a:prstGeom>
          <a:solidFill>
            <a:srgbClr val="004A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68AD67-B79D-5173-9CF7-CE3364109E47}"/>
              </a:ext>
            </a:extLst>
          </p:cNvPr>
          <p:cNvSpPr/>
          <p:nvPr/>
        </p:nvSpPr>
        <p:spPr>
          <a:xfrm>
            <a:off x="11262572" y="4319975"/>
            <a:ext cx="800219" cy="605294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 b="0" cap="none" spc="0">
                <a:ln w="0"/>
                <a:solidFill>
                  <a:schemeClr val="bg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１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441B36-2104-0B46-D286-0475283132FC}"/>
              </a:ext>
            </a:extLst>
          </p:cNvPr>
          <p:cNvSpPr/>
          <p:nvPr/>
        </p:nvSpPr>
        <p:spPr>
          <a:xfrm>
            <a:off x="3299791" y="99538"/>
            <a:ext cx="6669157" cy="666901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39A941EB-E5BA-4BEB-10DD-A769E91AAE62}"/>
              </a:ext>
            </a:extLst>
          </p:cNvPr>
          <p:cNvSpPr/>
          <p:nvPr/>
        </p:nvSpPr>
        <p:spPr>
          <a:xfrm>
            <a:off x="5377069" y="218661"/>
            <a:ext cx="2514600" cy="2514600"/>
          </a:xfrm>
          <a:prstGeom prst="ellipse">
            <a:avLst/>
          </a:prstGeom>
          <a:solidFill>
            <a:srgbClr val="FBA1B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5ABD006-E4CA-D603-681F-8C396F864E05}"/>
              </a:ext>
            </a:extLst>
          </p:cNvPr>
          <p:cNvSpPr/>
          <p:nvPr/>
        </p:nvSpPr>
        <p:spPr>
          <a:xfrm>
            <a:off x="5657178" y="692413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Ａ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EFB286-C58D-203C-8AB6-82E9450B0972}"/>
              </a:ext>
            </a:extLst>
          </p:cNvPr>
          <p:cNvSpPr/>
          <p:nvPr/>
        </p:nvSpPr>
        <p:spPr>
          <a:xfrm>
            <a:off x="2677839" y="94494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●書き方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50B36B-2F48-3282-4115-5936607FEF84}"/>
              </a:ext>
            </a:extLst>
          </p:cNvPr>
          <p:cNvSpPr/>
          <p:nvPr/>
        </p:nvSpPr>
        <p:spPr>
          <a:xfrm>
            <a:off x="2055887" y="94494"/>
            <a:ext cx="615553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例えば、Ａには、ＢやＣ、Ｄなどがある。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418597-E9FA-8108-63DC-BFF7288D9AB9}"/>
              </a:ext>
            </a:extLst>
          </p:cNvPr>
          <p:cNvSpPr/>
          <p:nvPr/>
        </p:nvSpPr>
        <p:spPr>
          <a:xfrm>
            <a:off x="1428830" y="94493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●文例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E5E442-9425-BE87-385F-A2D0CAB19099}"/>
              </a:ext>
            </a:extLst>
          </p:cNvPr>
          <p:cNvSpPr/>
          <p:nvPr/>
        </p:nvSpPr>
        <p:spPr>
          <a:xfrm>
            <a:off x="391437" y="94492"/>
            <a:ext cx="1046440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例えば、日本の自動車メーカーには、トヨタやニッサン、マツダなどがある。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6805B47-48B6-88A2-4D57-4C93105AFFB9}"/>
              </a:ext>
            </a:extLst>
          </p:cNvPr>
          <p:cNvSpPr/>
          <p:nvPr/>
        </p:nvSpPr>
        <p:spPr>
          <a:xfrm>
            <a:off x="7981122" y="4224130"/>
            <a:ext cx="1620078" cy="162007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C443393-B61A-F540-CE7B-8F739AD532C6}"/>
              </a:ext>
            </a:extLst>
          </p:cNvPr>
          <p:cNvSpPr/>
          <p:nvPr/>
        </p:nvSpPr>
        <p:spPr>
          <a:xfrm>
            <a:off x="5824329" y="4224129"/>
            <a:ext cx="1620078" cy="16200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ABBC3F8-FBAC-CAD7-747D-60E621E5502A}"/>
              </a:ext>
            </a:extLst>
          </p:cNvPr>
          <p:cNvSpPr/>
          <p:nvPr/>
        </p:nvSpPr>
        <p:spPr>
          <a:xfrm>
            <a:off x="3667536" y="4224128"/>
            <a:ext cx="1620078" cy="16200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C5F649B-4A1C-332E-01C1-047F6F05F76E}"/>
              </a:ext>
            </a:extLst>
          </p:cNvPr>
          <p:cNvSpPr/>
          <p:nvPr/>
        </p:nvSpPr>
        <p:spPr>
          <a:xfrm>
            <a:off x="7812152" y="4250619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Ｂ</a:t>
            </a:r>
            <a:endParaRPr lang="ja-JP" altLang="en-US" sz="11500" b="0" cap="none" spc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76395E4-068E-3168-E080-09598E3E5E86}"/>
              </a:ext>
            </a:extLst>
          </p:cNvPr>
          <p:cNvSpPr/>
          <p:nvPr/>
        </p:nvSpPr>
        <p:spPr>
          <a:xfrm>
            <a:off x="5636538" y="4250619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462B7C8-565E-3EC7-95C7-5D6B716C3EAB}"/>
              </a:ext>
            </a:extLst>
          </p:cNvPr>
          <p:cNvSpPr/>
          <p:nvPr/>
        </p:nvSpPr>
        <p:spPr>
          <a:xfrm>
            <a:off x="3474192" y="4295558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Ｄ</a:t>
            </a:r>
          </a:p>
        </p:txBody>
      </p:sp>
      <p:sp>
        <p:nvSpPr>
          <p:cNvPr id="22" name="右矢印 21">
            <a:extLst>
              <a:ext uri="{FF2B5EF4-FFF2-40B4-BE49-F238E27FC236}">
                <a16:creationId xmlns:a16="http://schemas.microsoft.com/office/drawing/2014/main" id="{E6321DBC-B565-DCDC-54EA-C64846C864F4}"/>
              </a:ext>
            </a:extLst>
          </p:cNvPr>
          <p:cNvSpPr/>
          <p:nvPr/>
        </p:nvSpPr>
        <p:spPr>
          <a:xfrm rot="5400000">
            <a:off x="6234257" y="3063677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右矢印 22">
            <a:extLst>
              <a:ext uri="{FF2B5EF4-FFF2-40B4-BE49-F238E27FC236}">
                <a16:creationId xmlns:a16="http://schemas.microsoft.com/office/drawing/2014/main" id="{AE9D46F7-7DEB-EB96-1D77-0D3665684E61}"/>
              </a:ext>
            </a:extLst>
          </p:cNvPr>
          <p:cNvSpPr/>
          <p:nvPr/>
        </p:nvSpPr>
        <p:spPr>
          <a:xfrm rot="2700000">
            <a:off x="7894092" y="3063677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>
            <a:extLst>
              <a:ext uri="{FF2B5EF4-FFF2-40B4-BE49-F238E27FC236}">
                <a16:creationId xmlns:a16="http://schemas.microsoft.com/office/drawing/2014/main" id="{E57B07BF-C7FC-8CB2-EEE3-54B894822006}"/>
              </a:ext>
            </a:extLst>
          </p:cNvPr>
          <p:cNvSpPr/>
          <p:nvPr/>
        </p:nvSpPr>
        <p:spPr>
          <a:xfrm rot="8100000">
            <a:off x="4578362" y="3067591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21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70B31B-F43B-A7CD-928F-ACAD9B0676DC}"/>
              </a:ext>
            </a:extLst>
          </p:cNvPr>
          <p:cNvSpPr/>
          <p:nvPr/>
        </p:nvSpPr>
        <p:spPr>
          <a:xfrm>
            <a:off x="10099451" y="99538"/>
            <a:ext cx="1015663" cy="66690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pPr algn="ctr"/>
            <a:r>
              <a:rPr lang="ja-JP" altLang="en-US" sz="5400" b="0" cap="none" spc="0">
                <a:ln w="0"/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定義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38BA19-BED9-706D-BF08-3DFF37EA1C47}"/>
              </a:ext>
            </a:extLst>
          </p:cNvPr>
          <p:cNvSpPr/>
          <p:nvPr/>
        </p:nvSpPr>
        <p:spPr>
          <a:xfrm>
            <a:off x="11262573" y="99538"/>
            <a:ext cx="800219" cy="4196020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情報と情報の関係</a:t>
            </a:r>
            <a:endParaRPr lang="ja-JP" altLang="en-US" sz="4000" b="0" cap="none" spc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6A01F1D-5B53-E7FF-9E4D-66EF977F5077}"/>
              </a:ext>
            </a:extLst>
          </p:cNvPr>
          <p:cNvSpPr/>
          <p:nvPr/>
        </p:nvSpPr>
        <p:spPr>
          <a:xfrm>
            <a:off x="11336347" y="4295558"/>
            <a:ext cx="652670" cy="654129"/>
          </a:xfrm>
          <a:prstGeom prst="roundRect">
            <a:avLst/>
          </a:prstGeom>
          <a:solidFill>
            <a:srgbClr val="004A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68AD67-B79D-5173-9CF7-CE3364109E47}"/>
              </a:ext>
            </a:extLst>
          </p:cNvPr>
          <p:cNvSpPr/>
          <p:nvPr/>
        </p:nvSpPr>
        <p:spPr>
          <a:xfrm>
            <a:off x="11262572" y="4319975"/>
            <a:ext cx="800219" cy="605294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>
                <a:ln w="0"/>
                <a:solidFill>
                  <a:schemeClr val="bg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２</a:t>
            </a:r>
            <a:endParaRPr lang="ja-JP" altLang="en-US" sz="4000" b="0" cap="none" spc="0">
              <a:ln w="0"/>
              <a:solidFill>
                <a:schemeClr val="bg1"/>
              </a:solidFill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441B36-2104-0B46-D286-0475283132FC}"/>
              </a:ext>
            </a:extLst>
          </p:cNvPr>
          <p:cNvSpPr/>
          <p:nvPr/>
        </p:nvSpPr>
        <p:spPr>
          <a:xfrm>
            <a:off x="3299791" y="99538"/>
            <a:ext cx="6669157" cy="666901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39A941EB-E5BA-4BEB-10DD-A769E91AAE62}"/>
              </a:ext>
            </a:extLst>
          </p:cNvPr>
          <p:cNvSpPr/>
          <p:nvPr/>
        </p:nvSpPr>
        <p:spPr>
          <a:xfrm>
            <a:off x="5377069" y="218661"/>
            <a:ext cx="2514600" cy="2514600"/>
          </a:xfrm>
          <a:prstGeom prst="ellipse">
            <a:avLst/>
          </a:prstGeom>
          <a:solidFill>
            <a:srgbClr val="FBA1B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5ABD006-E4CA-D603-681F-8C396F864E05}"/>
              </a:ext>
            </a:extLst>
          </p:cNvPr>
          <p:cNvSpPr/>
          <p:nvPr/>
        </p:nvSpPr>
        <p:spPr>
          <a:xfrm>
            <a:off x="5657178" y="692413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1185FB0-3594-BC17-D4E0-0A116E2A8B8B}"/>
              </a:ext>
            </a:extLst>
          </p:cNvPr>
          <p:cNvSpPr/>
          <p:nvPr/>
        </p:nvSpPr>
        <p:spPr>
          <a:xfrm>
            <a:off x="5657176" y="2645452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＝</a:t>
            </a:r>
          </a:p>
        </p:txBody>
      </p:sp>
      <p:sp>
        <p:nvSpPr>
          <p:cNvPr id="10" name="三角形 9">
            <a:extLst>
              <a:ext uri="{FF2B5EF4-FFF2-40B4-BE49-F238E27FC236}">
                <a16:creationId xmlns:a16="http://schemas.microsoft.com/office/drawing/2014/main" id="{BB60F76F-D292-07D3-28D4-9C555C2BD6A3}"/>
              </a:ext>
            </a:extLst>
          </p:cNvPr>
          <p:cNvSpPr/>
          <p:nvPr/>
        </p:nvSpPr>
        <p:spPr>
          <a:xfrm>
            <a:off x="5377067" y="4124739"/>
            <a:ext cx="2514600" cy="2514600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DD6C214-08F8-F0CB-5ECA-D9E2DF604F09}"/>
              </a:ext>
            </a:extLst>
          </p:cNvPr>
          <p:cNvSpPr/>
          <p:nvPr/>
        </p:nvSpPr>
        <p:spPr>
          <a:xfrm>
            <a:off x="5657178" y="5113643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EFB286-C58D-203C-8AB6-82E9450B0972}"/>
              </a:ext>
            </a:extLst>
          </p:cNvPr>
          <p:cNvSpPr/>
          <p:nvPr/>
        </p:nvSpPr>
        <p:spPr>
          <a:xfrm>
            <a:off x="2677839" y="94494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●書き方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50B36B-2F48-3282-4115-5936607FEF84}"/>
              </a:ext>
            </a:extLst>
          </p:cNvPr>
          <p:cNvSpPr/>
          <p:nvPr/>
        </p:nvSpPr>
        <p:spPr>
          <a:xfrm>
            <a:off x="2055887" y="94494"/>
            <a:ext cx="615553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Ａとは、Ｂのことだ。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418597-E9FA-8108-63DC-BFF7288D9AB9}"/>
              </a:ext>
            </a:extLst>
          </p:cNvPr>
          <p:cNvSpPr/>
          <p:nvPr/>
        </p:nvSpPr>
        <p:spPr>
          <a:xfrm>
            <a:off x="1428830" y="94493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●文例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E5E442-9425-BE87-385F-A2D0CAB19099}"/>
              </a:ext>
            </a:extLst>
          </p:cNvPr>
          <p:cNvSpPr/>
          <p:nvPr/>
        </p:nvSpPr>
        <p:spPr>
          <a:xfrm>
            <a:off x="391437" y="94492"/>
            <a:ext cx="1046440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縄文土器とは、縄文時代に作られた縄目模様がついた土器のことだ。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496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70B31B-F43B-A7CD-928F-ACAD9B0676DC}"/>
              </a:ext>
            </a:extLst>
          </p:cNvPr>
          <p:cNvSpPr/>
          <p:nvPr/>
        </p:nvSpPr>
        <p:spPr>
          <a:xfrm>
            <a:off x="10099451" y="99538"/>
            <a:ext cx="1015663" cy="66690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pPr algn="ctr"/>
            <a:r>
              <a:rPr lang="ja-JP" altLang="en-US" sz="5400">
                <a:ln w="0"/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共通点</a:t>
            </a:r>
            <a:endParaRPr lang="ja-JP" altLang="en-US" sz="5400" b="0" cap="none" spc="0">
              <a:ln w="0"/>
              <a:latin typeface="HGSSoeiKakugothicUB" panose="020B0900000000000000" pitchFamily="34" charset="-128"/>
              <a:ea typeface="HGSSoeiKakugothicUB" panose="020B0900000000000000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38BA19-BED9-706D-BF08-3DFF37EA1C47}"/>
              </a:ext>
            </a:extLst>
          </p:cNvPr>
          <p:cNvSpPr/>
          <p:nvPr/>
        </p:nvSpPr>
        <p:spPr>
          <a:xfrm>
            <a:off x="11262573" y="99538"/>
            <a:ext cx="800219" cy="4196020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情報と情報の関係</a:t>
            </a:r>
            <a:endParaRPr lang="ja-JP" altLang="en-US" sz="4000" b="0" cap="none" spc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6A01F1D-5B53-E7FF-9E4D-66EF977F5077}"/>
              </a:ext>
            </a:extLst>
          </p:cNvPr>
          <p:cNvSpPr/>
          <p:nvPr/>
        </p:nvSpPr>
        <p:spPr>
          <a:xfrm>
            <a:off x="11336347" y="4295558"/>
            <a:ext cx="652670" cy="654129"/>
          </a:xfrm>
          <a:prstGeom prst="roundRect">
            <a:avLst/>
          </a:prstGeom>
          <a:solidFill>
            <a:srgbClr val="004A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68AD67-B79D-5173-9CF7-CE3364109E47}"/>
              </a:ext>
            </a:extLst>
          </p:cNvPr>
          <p:cNvSpPr/>
          <p:nvPr/>
        </p:nvSpPr>
        <p:spPr>
          <a:xfrm>
            <a:off x="11262572" y="4319975"/>
            <a:ext cx="800219" cy="605294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 b="0" cap="none" spc="0">
                <a:ln w="0"/>
                <a:solidFill>
                  <a:schemeClr val="bg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３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441B36-2104-0B46-D286-0475283132FC}"/>
              </a:ext>
            </a:extLst>
          </p:cNvPr>
          <p:cNvSpPr/>
          <p:nvPr/>
        </p:nvSpPr>
        <p:spPr>
          <a:xfrm>
            <a:off x="3299791" y="99538"/>
            <a:ext cx="6669157" cy="666901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39A941EB-E5BA-4BEB-10DD-A769E91AAE62}"/>
              </a:ext>
            </a:extLst>
          </p:cNvPr>
          <p:cNvSpPr/>
          <p:nvPr/>
        </p:nvSpPr>
        <p:spPr>
          <a:xfrm>
            <a:off x="5377069" y="218661"/>
            <a:ext cx="2514600" cy="2514600"/>
          </a:xfrm>
          <a:prstGeom prst="ellipse">
            <a:avLst/>
          </a:prstGeom>
          <a:solidFill>
            <a:srgbClr val="FBA1B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5ABD006-E4CA-D603-681F-8C396F864E05}"/>
              </a:ext>
            </a:extLst>
          </p:cNvPr>
          <p:cNvSpPr/>
          <p:nvPr/>
        </p:nvSpPr>
        <p:spPr>
          <a:xfrm>
            <a:off x="5657178" y="692413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Ａ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EFB286-C58D-203C-8AB6-82E9450B0972}"/>
              </a:ext>
            </a:extLst>
          </p:cNvPr>
          <p:cNvSpPr/>
          <p:nvPr/>
        </p:nvSpPr>
        <p:spPr>
          <a:xfrm>
            <a:off x="2677839" y="94494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●書き方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50B36B-2F48-3282-4115-5936607FEF84}"/>
              </a:ext>
            </a:extLst>
          </p:cNvPr>
          <p:cNvSpPr/>
          <p:nvPr/>
        </p:nvSpPr>
        <p:spPr>
          <a:xfrm>
            <a:off x="2055887" y="94494"/>
            <a:ext cx="615553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このように、　　　　　　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418597-E9FA-8108-63DC-BFF7288D9AB9}"/>
              </a:ext>
            </a:extLst>
          </p:cNvPr>
          <p:cNvSpPr/>
          <p:nvPr/>
        </p:nvSpPr>
        <p:spPr>
          <a:xfrm>
            <a:off x="1428830" y="94493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●文例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E5E442-9425-BE87-385F-A2D0CAB19099}"/>
              </a:ext>
            </a:extLst>
          </p:cNvPr>
          <p:cNvSpPr/>
          <p:nvPr/>
        </p:nvSpPr>
        <p:spPr>
          <a:xfrm>
            <a:off x="391437" y="94492"/>
            <a:ext cx="1046440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このように、笑顔とは、自分の心だけでなく、体にもよい影響を与えるのです。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8CD2206-E0F4-9475-634B-0F57D9157D2B}"/>
              </a:ext>
            </a:extLst>
          </p:cNvPr>
          <p:cNvSpPr/>
          <p:nvPr/>
        </p:nvSpPr>
        <p:spPr>
          <a:xfrm>
            <a:off x="7981122" y="4224130"/>
            <a:ext cx="1620078" cy="162007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D3F52AA-6CDE-04A7-53F2-211F11EDD69A}"/>
              </a:ext>
            </a:extLst>
          </p:cNvPr>
          <p:cNvSpPr/>
          <p:nvPr/>
        </p:nvSpPr>
        <p:spPr>
          <a:xfrm>
            <a:off x="5824329" y="4224129"/>
            <a:ext cx="1620078" cy="16200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009CAA4-AB55-2B4A-823D-A4E989F1ED55}"/>
              </a:ext>
            </a:extLst>
          </p:cNvPr>
          <p:cNvSpPr/>
          <p:nvPr/>
        </p:nvSpPr>
        <p:spPr>
          <a:xfrm>
            <a:off x="3667536" y="4224128"/>
            <a:ext cx="1620078" cy="16200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5B5BD4C-128E-E1C3-C437-DFBB533E4679}"/>
              </a:ext>
            </a:extLst>
          </p:cNvPr>
          <p:cNvSpPr/>
          <p:nvPr/>
        </p:nvSpPr>
        <p:spPr>
          <a:xfrm>
            <a:off x="7812152" y="4250619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Ｂ</a:t>
            </a:r>
            <a:endParaRPr lang="ja-JP" altLang="en-US" sz="11500" b="0" cap="none" spc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E7F89F0-88DC-4B24-F498-116804F086A6}"/>
              </a:ext>
            </a:extLst>
          </p:cNvPr>
          <p:cNvSpPr/>
          <p:nvPr/>
        </p:nvSpPr>
        <p:spPr>
          <a:xfrm>
            <a:off x="5636538" y="4250619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8E0E364-62AC-2D81-836F-CB6C86C6E726}"/>
              </a:ext>
            </a:extLst>
          </p:cNvPr>
          <p:cNvSpPr/>
          <p:nvPr/>
        </p:nvSpPr>
        <p:spPr>
          <a:xfrm>
            <a:off x="3474192" y="4295558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Ｄ</a:t>
            </a:r>
          </a:p>
        </p:txBody>
      </p:sp>
      <p:sp>
        <p:nvSpPr>
          <p:cNvPr id="22" name="右矢印 21">
            <a:extLst>
              <a:ext uri="{FF2B5EF4-FFF2-40B4-BE49-F238E27FC236}">
                <a16:creationId xmlns:a16="http://schemas.microsoft.com/office/drawing/2014/main" id="{9D0B8D0E-99CA-7361-9CC5-420575DFA9A4}"/>
              </a:ext>
            </a:extLst>
          </p:cNvPr>
          <p:cNvSpPr/>
          <p:nvPr/>
        </p:nvSpPr>
        <p:spPr>
          <a:xfrm rot="16200000">
            <a:off x="6234257" y="3063677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右矢印 22">
            <a:extLst>
              <a:ext uri="{FF2B5EF4-FFF2-40B4-BE49-F238E27FC236}">
                <a16:creationId xmlns:a16="http://schemas.microsoft.com/office/drawing/2014/main" id="{38A1445A-211F-9DA4-F83D-ABABF6E6EFB4}"/>
              </a:ext>
            </a:extLst>
          </p:cNvPr>
          <p:cNvSpPr/>
          <p:nvPr/>
        </p:nvSpPr>
        <p:spPr>
          <a:xfrm rot="13500000">
            <a:off x="7894092" y="3063677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>
            <a:extLst>
              <a:ext uri="{FF2B5EF4-FFF2-40B4-BE49-F238E27FC236}">
                <a16:creationId xmlns:a16="http://schemas.microsoft.com/office/drawing/2014/main" id="{2BDA26DF-7705-DB50-BE2F-50D7CB854FBE}"/>
              </a:ext>
            </a:extLst>
          </p:cNvPr>
          <p:cNvSpPr/>
          <p:nvPr/>
        </p:nvSpPr>
        <p:spPr>
          <a:xfrm rot="18900000">
            <a:off x="4578362" y="3067591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7FAF429D-8D58-2163-895F-1E74BB97B092}"/>
              </a:ext>
            </a:extLst>
          </p:cNvPr>
          <p:cNvCxnSpPr/>
          <p:nvPr/>
        </p:nvCxnSpPr>
        <p:spPr>
          <a:xfrm>
            <a:off x="2347783" y="2259509"/>
            <a:ext cx="0" cy="2060466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15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70B31B-F43B-A7CD-928F-ACAD9B0676DC}"/>
              </a:ext>
            </a:extLst>
          </p:cNvPr>
          <p:cNvSpPr/>
          <p:nvPr/>
        </p:nvSpPr>
        <p:spPr>
          <a:xfrm>
            <a:off x="10099451" y="99538"/>
            <a:ext cx="1015663" cy="66690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pPr algn="ctr"/>
            <a:r>
              <a:rPr lang="ja-JP" altLang="en-US" sz="5400" b="0" cap="none" spc="0">
                <a:ln w="0"/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原因と結果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38BA19-BED9-706D-BF08-3DFF37EA1C47}"/>
              </a:ext>
            </a:extLst>
          </p:cNvPr>
          <p:cNvSpPr/>
          <p:nvPr/>
        </p:nvSpPr>
        <p:spPr>
          <a:xfrm>
            <a:off x="11262573" y="99538"/>
            <a:ext cx="800219" cy="4196020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情報と情報の関係</a:t>
            </a:r>
            <a:endParaRPr lang="ja-JP" altLang="en-US" sz="4000" b="0" cap="none" spc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6A01F1D-5B53-E7FF-9E4D-66EF977F5077}"/>
              </a:ext>
            </a:extLst>
          </p:cNvPr>
          <p:cNvSpPr/>
          <p:nvPr/>
        </p:nvSpPr>
        <p:spPr>
          <a:xfrm>
            <a:off x="11336347" y="4295558"/>
            <a:ext cx="652670" cy="654129"/>
          </a:xfrm>
          <a:prstGeom prst="roundRect">
            <a:avLst/>
          </a:prstGeom>
          <a:solidFill>
            <a:srgbClr val="004A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68AD67-B79D-5173-9CF7-CE3364109E47}"/>
              </a:ext>
            </a:extLst>
          </p:cNvPr>
          <p:cNvSpPr/>
          <p:nvPr/>
        </p:nvSpPr>
        <p:spPr>
          <a:xfrm>
            <a:off x="11262572" y="4319975"/>
            <a:ext cx="800219" cy="605294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4000">
                <a:ln w="0"/>
                <a:solidFill>
                  <a:schemeClr val="bg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４</a:t>
            </a:r>
            <a:endParaRPr lang="ja-JP" altLang="en-US" sz="4000" b="0" cap="none" spc="0">
              <a:ln w="0"/>
              <a:solidFill>
                <a:schemeClr val="bg1"/>
              </a:solidFill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441B36-2104-0B46-D286-0475283132FC}"/>
              </a:ext>
            </a:extLst>
          </p:cNvPr>
          <p:cNvSpPr/>
          <p:nvPr/>
        </p:nvSpPr>
        <p:spPr>
          <a:xfrm>
            <a:off x="3299791" y="99538"/>
            <a:ext cx="6669157" cy="666901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39A941EB-E5BA-4BEB-10DD-A769E91AAE62}"/>
              </a:ext>
            </a:extLst>
          </p:cNvPr>
          <p:cNvSpPr/>
          <p:nvPr/>
        </p:nvSpPr>
        <p:spPr>
          <a:xfrm>
            <a:off x="5377069" y="218661"/>
            <a:ext cx="2514600" cy="2514600"/>
          </a:xfrm>
          <a:prstGeom prst="ellipse">
            <a:avLst/>
          </a:prstGeom>
          <a:solidFill>
            <a:srgbClr val="FBA1B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5ABD006-E4CA-D603-681F-8C396F864E05}"/>
              </a:ext>
            </a:extLst>
          </p:cNvPr>
          <p:cNvSpPr/>
          <p:nvPr/>
        </p:nvSpPr>
        <p:spPr>
          <a:xfrm>
            <a:off x="5657178" y="692413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Ａ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EFB286-C58D-203C-8AB6-82E9450B0972}"/>
              </a:ext>
            </a:extLst>
          </p:cNvPr>
          <p:cNvSpPr/>
          <p:nvPr/>
        </p:nvSpPr>
        <p:spPr>
          <a:xfrm>
            <a:off x="2677839" y="94494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●書き方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50B36B-2F48-3282-4115-5936607FEF84}"/>
              </a:ext>
            </a:extLst>
          </p:cNvPr>
          <p:cNvSpPr/>
          <p:nvPr/>
        </p:nvSpPr>
        <p:spPr>
          <a:xfrm>
            <a:off x="2055887" y="94494"/>
            <a:ext cx="615553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Ａだ。なぜなら、Ｂだからだ。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418597-E9FA-8108-63DC-BFF7288D9AB9}"/>
              </a:ext>
            </a:extLst>
          </p:cNvPr>
          <p:cNvSpPr/>
          <p:nvPr/>
        </p:nvSpPr>
        <p:spPr>
          <a:xfrm>
            <a:off x="1428830" y="94493"/>
            <a:ext cx="615553" cy="6669009"/>
          </a:xfrm>
          <a:prstGeom prst="rect">
            <a:avLst/>
          </a:prstGeom>
          <a:noFill/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●文例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E5E442-9425-BE87-385F-A2D0CAB19099}"/>
              </a:ext>
            </a:extLst>
          </p:cNvPr>
          <p:cNvSpPr/>
          <p:nvPr/>
        </p:nvSpPr>
        <p:spPr>
          <a:xfrm>
            <a:off x="391437" y="94492"/>
            <a:ext cx="1046440" cy="6669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eaVert" wrap="square" lIns="91440" tIns="45720" rIns="91440" bIns="45720">
            <a:spAutoFit/>
          </a:bodyPr>
          <a:lstStyle/>
          <a:p>
            <a:r>
              <a:rPr lang="ja-JP" altLang="en-US" sz="28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今日は、とても眠たい。なぜなら、昨日の夜、あまり眠れなかったからだ。</a:t>
            </a:r>
            <a:endParaRPr lang="en-US" altLang="ja-JP" sz="2800" b="0" cap="none" spc="0" dirty="0">
              <a:ln w="0"/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22" name="右矢印 21">
            <a:extLst>
              <a:ext uri="{FF2B5EF4-FFF2-40B4-BE49-F238E27FC236}">
                <a16:creationId xmlns:a16="http://schemas.microsoft.com/office/drawing/2014/main" id="{9D0B8D0E-99CA-7361-9CC5-420575DFA9A4}"/>
              </a:ext>
            </a:extLst>
          </p:cNvPr>
          <p:cNvSpPr/>
          <p:nvPr/>
        </p:nvSpPr>
        <p:spPr>
          <a:xfrm rot="16200000">
            <a:off x="6234257" y="3063677"/>
            <a:ext cx="800220" cy="626161"/>
          </a:xfrm>
          <a:prstGeom prst="rightArrow">
            <a:avLst/>
          </a:prstGeom>
          <a:solidFill>
            <a:schemeClr val="tx1"/>
          </a:solidFill>
          <a:ln w="76200" cap="rnd">
            <a:solidFill>
              <a:schemeClr val="tx1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三角形 8">
            <a:extLst>
              <a:ext uri="{FF2B5EF4-FFF2-40B4-BE49-F238E27FC236}">
                <a16:creationId xmlns:a16="http://schemas.microsoft.com/office/drawing/2014/main" id="{B2DB6043-6E7B-10DD-7984-C9687D3CB243}"/>
              </a:ext>
            </a:extLst>
          </p:cNvPr>
          <p:cNvSpPr/>
          <p:nvPr/>
        </p:nvSpPr>
        <p:spPr>
          <a:xfrm>
            <a:off x="5377067" y="4124739"/>
            <a:ext cx="2514600" cy="2514600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F176C5-D1D3-1C80-6B89-E438989995F1}"/>
              </a:ext>
            </a:extLst>
          </p:cNvPr>
          <p:cNvSpPr/>
          <p:nvPr/>
        </p:nvSpPr>
        <p:spPr>
          <a:xfrm>
            <a:off x="5657178" y="5113643"/>
            <a:ext cx="1954381" cy="156709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r>
              <a:rPr lang="ja-JP" altLang="en-US" sz="11500" b="0" cap="none" spc="0">
                <a:ln w="0"/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Ｂ</a:t>
            </a:r>
          </a:p>
        </p:txBody>
      </p:sp>
    </p:spTree>
    <p:extLst>
      <p:ext uri="{BB962C8B-B14F-4D97-AF65-F5344CB8AC3E}">
        <p14:creationId xmlns:p14="http://schemas.microsoft.com/office/powerpoint/2010/main" val="704484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5B67772-54D4-0B2D-5CB3-E8746AF28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6096000" cy="3428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60D81D6-F05A-2F32-81B7-2555221E6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428998"/>
            <a:ext cx="6096000" cy="34290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5FA38B0-DDAD-6284-BA03-7B3A257E38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6096000" cy="3429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93DD7DC-9EBB-5BFC-EA8A-4D357FA4DC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428999"/>
            <a:ext cx="6096000" cy="3429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6260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180</Words>
  <Application>Microsoft Macintosh PowerPoint</Application>
  <PresentationFormat>ワイド画面</PresentationFormat>
  <Paragraphs>41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HGSSoeiKakugothicUB</vt:lpstr>
      <vt:lpstr>UD Digi Kyokasho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僚一 富樫</dc:creator>
  <cp:lastModifiedBy>僚一 富樫</cp:lastModifiedBy>
  <cp:revision>1</cp:revision>
  <dcterms:created xsi:type="dcterms:W3CDTF">2024-03-03T06:20:08Z</dcterms:created>
  <dcterms:modified xsi:type="dcterms:W3CDTF">2024-03-03T07:16:43Z</dcterms:modified>
</cp:coreProperties>
</file>