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7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3082"/>
  </p:normalViewPr>
  <p:slideViewPr>
    <p:cSldViewPr snapToGrid="0">
      <p:cViewPr varScale="1">
        <p:scale>
          <a:sx n="104" d="100"/>
          <a:sy n="104" d="100"/>
        </p:scale>
        <p:origin x="23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8DDD38-2BF0-DACA-1230-6E7DC4B36A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3A9792-19C1-B692-61A7-5EB667AB0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FA0050-AEF6-2A0D-70EB-E76E8F07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D1BD73-FB48-7BE4-2771-30A5D1B0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BA8304-39C0-0212-3CBE-BD31ED50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96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534A1D-13F3-635E-06F5-453EB78D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ED903E-C869-FF4B-B50E-28BCB2183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A1E877-69CA-B20B-5AFD-880B22F8B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B67B8C-9537-E9BF-5E48-49A14637F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0B1907-2B1E-DAB3-1FF5-857FDEA30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74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84947E0-3C16-33F3-04B5-0E7EA00EA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BAA5C6-1455-0F55-E539-37266AF9E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480163-1F4E-2D04-7ED2-BD5870D05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5F7146-094D-1004-9897-837A9248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BDE2EF-CEA3-3EAC-A610-DE655133D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627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A219B-78AD-6469-FDF6-DC42E9EC8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6AF448-2022-5044-FE6C-AC2A6F3F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3874A1-31ED-815C-EF40-A4AA48DD5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35DE46-6DB8-3826-6148-1546907D1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C78DB8-CA7F-6D16-24CB-BB10BC56A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15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484FD1-801A-1B9D-7A50-F343D9213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15AD80-B2D7-E5DC-BB1A-9AC37ABDC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6564AB-7217-0DE5-8A0F-2EB37A080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F501AF-8DD3-0AB3-1DED-1639D8127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8A4D76-7004-946E-6A8A-C6B54399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83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CF55F-B82B-B0D7-6D68-591B982D8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54C4B7-8108-2FDF-CE47-1CAC8E72B2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0D17AA-715A-C814-6B82-09AB79D99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ED96FB-6B30-7493-A0B1-4D0C747A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36B192-83A8-343B-717E-57917FC1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D6C14-7A3D-9364-91E8-57694A02C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180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B61B14-4EB8-FA98-2E7E-17E72F08F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0666D0-1469-6AA2-2822-724E14949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9E488B-2B77-CDFA-EBDB-6D61FA87E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4FD4482-AA6E-1FC7-35DF-E8E32FFBD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D96EF26-474D-FD99-0728-06D65844D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F7B05E5-F557-DECF-9125-B0B025623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C9C6C38-D0D7-800D-819F-2FF77D977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DAD1A78-D447-5827-AB75-7481070C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24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06A8F4-0ABA-2354-5D1F-B8BF8A335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FA6E5A2-B732-95D0-920D-EC1237E6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C92CA7-DF76-D4B7-C5E0-5C847F89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39DCD45-2332-B902-EC9D-2DA27EB18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95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6846A54-09CB-9ACB-323B-A52954E08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5DDF1D3-2888-3271-C5D7-8F627F47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AAAE97-D978-08FB-DA92-03350924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99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C372C-C5AE-6841-F512-D00CDB174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637C12-D434-BE01-3580-D6B4CE17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B53848A-EEA4-AD3A-64F6-B549ACFF9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F633BC-4A24-43FB-FBC7-1DE662557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1F3B11-98C5-A5C4-331C-D9654E900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C01770-D0EE-2C09-BFF4-527E245D3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74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0796CF-165B-C52B-EB81-3E90F3B5E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91B5671-220E-198C-E91B-0AFBA2527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54FC82-9B0D-09AE-BD60-DED06C9E6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40CBAB-EB71-A9FD-A512-E9911261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6B3185-6F28-25C4-2849-742FA8DD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829B84-B4A2-59FD-46F7-059286F28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41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EC4BD5B-2E49-F2EA-FA6C-89365DD54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3BEEA8-CE0B-3AB4-26ED-09233F978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49EA04-4F00-E828-1E7E-A10CF43C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2F47C9-5A73-2B4D-932D-1C4D0441B6B4}" type="datetimeFigureOut">
              <a:rPr kumimoji="1" lang="ja-JP" altLang="en-US" smtClean="0"/>
              <a:t>2024/8/18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12CD68-177B-E8C5-C352-A2B6B1808A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C4DCB4-78C6-322B-CC1B-0B6C8B0BC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784303-1456-814C-81D8-1371D43F27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46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60628EEA-B9BA-7C01-1F84-FD0DC5BF64A3}"/>
              </a:ext>
            </a:extLst>
          </p:cNvPr>
          <p:cNvSpPr/>
          <p:nvPr/>
        </p:nvSpPr>
        <p:spPr>
          <a:xfrm>
            <a:off x="-74428" y="2401521"/>
            <a:ext cx="11207578" cy="40777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851337-7285-6B98-2A52-8891BBCAD726}"/>
              </a:ext>
            </a:extLst>
          </p:cNvPr>
          <p:cNvSpPr txBox="1"/>
          <p:nvPr/>
        </p:nvSpPr>
        <p:spPr>
          <a:xfrm>
            <a:off x="111211" y="297712"/>
            <a:ext cx="11763631" cy="830997"/>
          </a:xfrm>
          <a:prstGeom prst="rect">
            <a:avLst/>
          </a:prstGeom>
          <a:noFill/>
          <a:ln w="603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金属ぼうはどの順で</a:t>
            </a:r>
            <a:r>
              <a:rPr lang="ja-JP" altLang="en-US" sz="48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温まり</a:t>
            </a:r>
            <a:r>
              <a:rPr kumimoji="1" lang="ja-JP" altLang="en-US" sz="48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ますか？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FD5CE27-F9B4-2EE1-2F5E-0E3DEBEB66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57" t="1721" r="53089" b="75036"/>
          <a:stretch/>
        </p:blipFill>
        <p:spPr>
          <a:xfrm>
            <a:off x="9403491" y="3429000"/>
            <a:ext cx="2471352" cy="3428005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00E39F9-2867-39F6-B537-A2AC0D0A74CC}"/>
              </a:ext>
            </a:extLst>
          </p:cNvPr>
          <p:cNvSpPr txBox="1"/>
          <p:nvPr/>
        </p:nvSpPr>
        <p:spPr>
          <a:xfrm>
            <a:off x="9242853" y="2809294"/>
            <a:ext cx="15693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①</a:t>
            </a:r>
            <a:endParaRPr kumimoji="1" lang="ja-JP" altLang="en-US" sz="115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68040E-AC6E-86D3-25D9-63A52C0794B9}"/>
              </a:ext>
            </a:extLst>
          </p:cNvPr>
          <p:cNvSpPr txBox="1"/>
          <p:nvPr/>
        </p:nvSpPr>
        <p:spPr>
          <a:xfrm>
            <a:off x="5107459" y="2839487"/>
            <a:ext cx="15693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②</a:t>
            </a:r>
            <a:endParaRPr kumimoji="1" lang="ja-JP" altLang="en-US" sz="115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D416D9C-5794-D4BF-3F09-59779721CCC7}"/>
              </a:ext>
            </a:extLst>
          </p:cNvPr>
          <p:cNvSpPr txBox="1"/>
          <p:nvPr/>
        </p:nvSpPr>
        <p:spPr>
          <a:xfrm>
            <a:off x="267729" y="2809294"/>
            <a:ext cx="15693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③</a:t>
            </a:r>
            <a:endParaRPr kumimoji="1" lang="ja-JP" altLang="en-US" sz="115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DB6B8D8-E2FD-DFB9-478F-0F652A048175}"/>
              </a:ext>
            </a:extLst>
          </p:cNvPr>
          <p:cNvSpPr txBox="1"/>
          <p:nvPr/>
        </p:nvSpPr>
        <p:spPr>
          <a:xfrm>
            <a:off x="1329310" y="1227677"/>
            <a:ext cx="95333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（</a:t>
            </a:r>
            <a:r>
              <a:rPr lang="ja-JP" altLang="en-US" sz="5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温まる順に番号を書きましょう</a:t>
            </a:r>
            <a:r>
              <a:rPr kumimoji="1" lang="ja-JP" altLang="en-US" sz="5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53B1290-6A46-B0D1-9134-80F7B68D5AEC}"/>
              </a:ext>
            </a:extLst>
          </p:cNvPr>
          <p:cNvSpPr txBox="1"/>
          <p:nvPr/>
        </p:nvSpPr>
        <p:spPr>
          <a:xfrm>
            <a:off x="30076" y="4671342"/>
            <a:ext cx="101954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b="1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理由</a:t>
            </a:r>
            <a:endParaRPr lang="en-US" altLang="ja-JP" sz="5400" b="1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ja-JP" altLang="en-US" sz="5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なべは火の上から温まっていたから</a:t>
            </a:r>
            <a:endParaRPr lang="en-US" altLang="ja-JP" sz="5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887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60628EEA-B9BA-7C01-1F84-FD0DC5BF64A3}"/>
              </a:ext>
            </a:extLst>
          </p:cNvPr>
          <p:cNvSpPr/>
          <p:nvPr/>
        </p:nvSpPr>
        <p:spPr>
          <a:xfrm>
            <a:off x="123568" y="1372347"/>
            <a:ext cx="11207578" cy="407773"/>
          </a:xfrm>
          <a:prstGeom prst="roundRect">
            <a:avLst/>
          </a:prstGeom>
          <a:solidFill>
            <a:srgbClr val="D172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851337-7285-6B98-2A52-8891BBCAD726}"/>
              </a:ext>
            </a:extLst>
          </p:cNvPr>
          <p:cNvSpPr txBox="1"/>
          <p:nvPr/>
        </p:nvSpPr>
        <p:spPr>
          <a:xfrm>
            <a:off x="123568" y="147380"/>
            <a:ext cx="2780270" cy="830997"/>
          </a:xfrm>
          <a:prstGeom prst="rect">
            <a:avLst/>
          </a:prstGeom>
          <a:noFill/>
          <a:ln w="603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実験結果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FD5CE27-F9B4-2EE1-2F5E-0E3DEBEB66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57" t="1721" r="53089" b="75036"/>
          <a:stretch/>
        </p:blipFill>
        <p:spPr>
          <a:xfrm>
            <a:off x="9492615" y="2839487"/>
            <a:ext cx="2471352" cy="3428005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00E39F9-2867-39F6-B537-A2AC0D0A74CC}"/>
              </a:ext>
            </a:extLst>
          </p:cNvPr>
          <p:cNvSpPr txBox="1"/>
          <p:nvPr/>
        </p:nvSpPr>
        <p:spPr>
          <a:xfrm>
            <a:off x="8693812" y="1770605"/>
            <a:ext cx="15693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①</a:t>
            </a:r>
            <a:endParaRPr kumimoji="1" lang="ja-JP" altLang="en-US" sz="115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68040E-AC6E-86D3-25D9-63A52C0794B9}"/>
              </a:ext>
            </a:extLst>
          </p:cNvPr>
          <p:cNvSpPr txBox="1"/>
          <p:nvPr/>
        </p:nvSpPr>
        <p:spPr>
          <a:xfrm>
            <a:off x="5074802" y="1752543"/>
            <a:ext cx="15693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②</a:t>
            </a:r>
            <a:endParaRPr kumimoji="1" lang="ja-JP" altLang="en-US" sz="115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D416D9C-5794-D4BF-3F09-59779721CCC7}"/>
              </a:ext>
            </a:extLst>
          </p:cNvPr>
          <p:cNvSpPr txBox="1"/>
          <p:nvPr/>
        </p:nvSpPr>
        <p:spPr>
          <a:xfrm>
            <a:off x="1029877" y="1785245"/>
            <a:ext cx="15693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③</a:t>
            </a:r>
            <a:endParaRPr kumimoji="1" lang="ja-JP" altLang="en-US" sz="115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DB6B8D8-E2FD-DFB9-478F-0F652A048175}"/>
              </a:ext>
            </a:extLst>
          </p:cNvPr>
          <p:cNvSpPr txBox="1"/>
          <p:nvPr/>
        </p:nvSpPr>
        <p:spPr>
          <a:xfrm>
            <a:off x="2903838" y="228194"/>
            <a:ext cx="87221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数字の順にインクの色が変わった</a:t>
            </a:r>
            <a:endParaRPr kumimoji="1" lang="ja-JP" altLang="en-US" sz="480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53B1290-6A46-B0D1-9134-80F7B68D5AEC}"/>
              </a:ext>
            </a:extLst>
          </p:cNvPr>
          <p:cNvSpPr txBox="1"/>
          <p:nvPr/>
        </p:nvSpPr>
        <p:spPr>
          <a:xfrm>
            <a:off x="228033" y="4701535"/>
            <a:ext cx="86613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b="1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金属は</a:t>
            </a:r>
            <a:r>
              <a:rPr lang="ja-JP" altLang="en-US" sz="5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、熱せられたところから</a:t>
            </a:r>
            <a:endParaRPr lang="en-US" altLang="ja-JP" sz="5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ja-JP" altLang="en-US" sz="5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順に</a:t>
            </a:r>
            <a:r>
              <a:rPr lang="ja-JP" altLang="en-US" sz="5400" b="1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温まる。</a:t>
            </a:r>
            <a:endParaRPr lang="en-US" altLang="ja-JP" sz="5400" b="1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45D92ECB-E138-F7D0-2F7C-E58787A136FD}"/>
              </a:ext>
            </a:extLst>
          </p:cNvPr>
          <p:cNvSpPr/>
          <p:nvPr/>
        </p:nvSpPr>
        <p:spPr>
          <a:xfrm>
            <a:off x="123569" y="1361506"/>
            <a:ext cx="4078318" cy="40777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F9D5ACE-A93E-1C83-8112-329B9350FCDB}"/>
              </a:ext>
            </a:extLst>
          </p:cNvPr>
          <p:cNvSpPr txBox="1"/>
          <p:nvPr/>
        </p:nvSpPr>
        <p:spPr>
          <a:xfrm>
            <a:off x="228033" y="3728107"/>
            <a:ext cx="3886768" cy="830997"/>
          </a:xfrm>
          <a:prstGeom prst="rect">
            <a:avLst/>
          </a:prstGeom>
          <a:noFill/>
          <a:ln w="603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8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分かったこと</a:t>
            </a:r>
            <a:endParaRPr kumimoji="1" lang="ja-JP" altLang="en-US" sz="48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830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851337-7285-6B98-2A52-8891BBCAD726}"/>
              </a:ext>
            </a:extLst>
          </p:cNvPr>
          <p:cNvSpPr txBox="1"/>
          <p:nvPr/>
        </p:nvSpPr>
        <p:spPr>
          <a:xfrm>
            <a:off x="205466" y="30488"/>
            <a:ext cx="11781068" cy="1446550"/>
          </a:xfrm>
          <a:prstGeom prst="rect">
            <a:avLst/>
          </a:prstGeom>
          <a:noFill/>
          <a:ln w="603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問題　</a:t>
            </a:r>
            <a:r>
              <a:rPr kumimoji="1" lang="ja-JP" altLang="en-US" sz="44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金ぞく板の形が変わっても</a:t>
            </a:r>
            <a:endParaRPr kumimoji="1" lang="en-US" altLang="ja-JP" sz="44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r>
              <a:rPr lang="ja-JP" altLang="en-US" sz="44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　　</a:t>
            </a:r>
            <a:r>
              <a:rPr kumimoji="1" lang="ja-JP" altLang="en-US" sz="44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温まり方は同じだろうか。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53B1290-6A46-B0D1-9134-80F7B68D5AEC}"/>
              </a:ext>
            </a:extLst>
          </p:cNvPr>
          <p:cNvSpPr txBox="1"/>
          <p:nvPr/>
        </p:nvSpPr>
        <p:spPr>
          <a:xfrm>
            <a:off x="166481" y="1477038"/>
            <a:ext cx="1147358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予想</a:t>
            </a:r>
            <a:r>
              <a:rPr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endParaRPr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同じ金ぞくだから、前回の結果と同じように熱したところから順に温まる。</a:t>
            </a:r>
            <a:endParaRPr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ja-JP" altLang="en-US" sz="4400" b="1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実験方法</a:t>
            </a:r>
            <a:endParaRPr lang="en-US" altLang="ja-JP" sz="4400" b="1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en-US" altLang="ja-JP" sz="44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①</a:t>
            </a:r>
            <a:r>
              <a:rPr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コの字型の金属板（銅）</a:t>
            </a:r>
            <a:endParaRPr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　に示温インクをぬる。</a:t>
            </a:r>
            <a:endParaRPr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en-US" altLang="ja-JP" sz="44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②</a:t>
            </a:r>
            <a:r>
              <a:rPr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板の先を熱して色の</a:t>
            </a:r>
            <a:endParaRPr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r>
              <a:rPr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　変化を見る。</a:t>
            </a:r>
            <a:endParaRPr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B2FF2275-8390-2F8C-6BCF-D67453BDB1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57" t="1721" r="53089" b="75036"/>
          <a:stretch/>
        </p:blipFill>
        <p:spPr>
          <a:xfrm>
            <a:off x="6565364" y="3419265"/>
            <a:ext cx="2471352" cy="3428005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075B417-FE6D-9F24-58E4-9806B0BD50FE}"/>
              </a:ext>
            </a:extLst>
          </p:cNvPr>
          <p:cNvGrpSpPr/>
          <p:nvPr/>
        </p:nvGrpSpPr>
        <p:grpSpPr>
          <a:xfrm>
            <a:off x="7221041" y="2807280"/>
            <a:ext cx="4419024" cy="3296957"/>
            <a:chOff x="7390525" y="2424221"/>
            <a:chExt cx="3396924" cy="2881424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30391F62-964C-045B-4BF9-D95DFB8207AB}"/>
                </a:ext>
              </a:extLst>
            </p:cNvPr>
            <p:cNvSpPr/>
            <p:nvPr/>
          </p:nvSpPr>
          <p:spPr>
            <a:xfrm>
              <a:off x="7460992" y="2424221"/>
              <a:ext cx="3326457" cy="288142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7FFEDAB-3298-559B-3FBF-CC83FA828783}"/>
                </a:ext>
              </a:extLst>
            </p:cNvPr>
            <p:cNvSpPr/>
            <p:nvPr/>
          </p:nvSpPr>
          <p:spPr>
            <a:xfrm>
              <a:off x="7390525" y="3200399"/>
              <a:ext cx="1528884" cy="12566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4CE9E33-3151-D21C-E217-11DDBB98F5F6}"/>
              </a:ext>
            </a:extLst>
          </p:cNvPr>
          <p:cNvSpPr/>
          <p:nvPr/>
        </p:nvSpPr>
        <p:spPr>
          <a:xfrm>
            <a:off x="205466" y="1477038"/>
            <a:ext cx="1476968" cy="69775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FCB7D38-7987-7512-AC6D-1E33B9E18F8D}"/>
              </a:ext>
            </a:extLst>
          </p:cNvPr>
          <p:cNvSpPr/>
          <p:nvPr/>
        </p:nvSpPr>
        <p:spPr>
          <a:xfrm>
            <a:off x="246848" y="3429000"/>
            <a:ext cx="2360428" cy="69775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97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125</Words>
  <Application>Microsoft Macintosh PowerPoint</Application>
  <PresentationFormat>ワイド画面</PresentationFormat>
  <Paragraphs>24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UD Digi Kyokasho NK-R</vt:lpstr>
      <vt:lpstr>UD Digi Kyokasho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英嗣 山内</dc:creator>
  <cp:lastModifiedBy>英嗣 山内</cp:lastModifiedBy>
  <cp:revision>21</cp:revision>
  <dcterms:created xsi:type="dcterms:W3CDTF">2024-07-24T08:42:58Z</dcterms:created>
  <dcterms:modified xsi:type="dcterms:W3CDTF">2024-08-18T01:21:55Z</dcterms:modified>
</cp:coreProperties>
</file>