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62" r:id="rId6"/>
    <p:sldId id="264" r:id="rId7"/>
    <p:sldId id="263" r:id="rId8"/>
    <p:sldId id="265" r:id="rId9"/>
    <p:sldId id="259" r:id="rId10"/>
  </p:sldIdLst>
  <p:sldSz cx="12192000" cy="6858000"/>
  <p:notesSz cx="6700838" cy="98361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EFFF"/>
    <a:srgbClr val="E8C5FF"/>
    <a:srgbClr val="FFF9E7"/>
    <a:srgbClr val="FFFFCC"/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09" autoAdjust="0"/>
    <p:restoredTop sz="78679" autoAdjust="0"/>
  </p:normalViewPr>
  <p:slideViewPr>
    <p:cSldViewPr snapToGrid="0" showGuides="1">
      <p:cViewPr varScale="1">
        <p:scale>
          <a:sx n="52" d="100"/>
          <a:sy n="52" d="100"/>
        </p:scale>
        <p:origin x="144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3696" cy="4935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95591" y="0"/>
            <a:ext cx="2903696" cy="4935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FBC5F1-1C54-4EC0-A297-40A7CA0B636E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30313"/>
            <a:ext cx="5900738" cy="3319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0084" y="4733647"/>
            <a:ext cx="5360670" cy="38729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42636"/>
            <a:ext cx="2903696" cy="4935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95591" y="9342636"/>
            <a:ext cx="2903696" cy="4935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6803FF-9175-4F14-9D2E-05B50E19D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32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828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（▲）先生の後について、詠みます。</a:t>
            </a:r>
            <a:endParaRPr kumimoji="1" lang="en-US" altLang="ja-JP" dirty="0"/>
          </a:p>
          <a:p>
            <a:r>
              <a:rPr kumimoji="1" lang="ja-JP" altLang="en-US" dirty="0"/>
              <a:t>自分のスピードで、詠んでごらん。</a:t>
            </a:r>
            <a:endParaRPr kumimoji="1" lang="en-US" altLang="ja-JP" dirty="0"/>
          </a:p>
          <a:p>
            <a:r>
              <a:rPr kumimoji="1" lang="ja-JP" altLang="en-US" dirty="0"/>
              <a:t>（▲）このような詩（うた）を、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百人一首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と言います。</a:t>
            </a:r>
            <a:endParaRPr kumimoji="1" lang="en-US" altLang="ja-JP" dirty="0"/>
          </a:p>
          <a:p>
            <a:r>
              <a:rPr kumimoji="1" lang="ja-JP" altLang="en-US" dirty="0"/>
              <a:t>言ってごらん。</a:t>
            </a:r>
            <a:endParaRPr kumimoji="1" lang="en-US" altLang="ja-JP" dirty="0"/>
          </a:p>
          <a:p>
            <a:r>
              <a:rPr kumimoji="1" lang="ja-JP" altLang="en-US" dirty="0"/>
              <a:t>（▲）すべて、平仮名にしました。</a:t>
            </a:r>
            <a:endParaRPr kumimoji="1" lang="en-US" altLang="ja-JP" dirty="0"/>
          </a:p>
          <a:p>
            <a:r>
              <a:rPr kumimoji="1" lang="ja-JP" altLang="en-US" dirty="0"/>
              <a:t>各行の文字数を数えてごらん。</a:t>
            </a:r>
            <a:endParaRPr kumimoji="1" lang="en-US" altLang="ja-JP" dirty="0"/>
          </a:p>
          <a:p>
            <a:r>
              <a:rPr kumimoji="1" lang="ja-JP" altLang="en-US" dirty="0"/>
              <a:t>一行目は、何文字ですか。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五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二行目は、何文字ですか。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七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三行目は、何文字ですか。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五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四行目は、何文字ですか。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七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五行目は、何文字ですか。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七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（▲）五・七・五・七・七の短い詩（うた）を、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短歌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と言います。</a:t>
            </a:r>
            <a:endParaRPr kumimoji="1" lang="en-US" altLang="ja-JP" dirty="0"/>
          </a:p>
          <a:p>
            <a:r>
              <a:rPr kumimoji="1" lang="ja-JP" altLang="en-US" dirty="0"/>
              <a:t>言ってごらん。</a:t>
            </a:r>
            <a:endParaRPr kumimoji="1" lang="en-US" altLang="ja-JP" dirty="0"/>
          </a:p>
          <a:p>
            <a:r>
              <a:rPr kumimoji="1" lang="ja-JP" altLang="en-US" dirty="0"/>
              <a:t>短歌は、千年以上前に日本で生まれました。</a:t>
            </a:r>
            <a:endParaRPr kumimoji="1" lang="en-US" altLang="ja-JP" dirty="0"/>
          </a:p>
          <a:p>
            <a:r>
              <a:rPr kumimoji="1" lang="ja-JP" altLang="en-US" dirty="0"/>
              <a:t>（▲）短歌は、全部で何音からできていますか。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三十一</a:t>
            </a:r>
            <a:r>
              <a:rPr kumimoji="1" lang="en-US" altLang="ja-JP" dirty="0"/>
              <a:t>】</a:t>
            </a:r>
            <a:r>
              <a:rPr kumimoji="1" lang="ja-JP" altLang="en-US" dirty="0"/>
              <a:t>音</a:t>
            </a:r>
            <a:endParaRPr kumimoji="1" lang="en-US" altLang="ja-JP" dirty="0"/>
          </a:p>
          <a:p>
            <a:r>
              <a:rPr kumimoji="1" lang="ja-JP" altLang="en-US" dirty="0"/>
              <a:t>（▲）昔の人は、季節や自然、人生、人を思う心などを短歌に詠み、互いに伝え合っていました。</a:t>
            </a:r>
            <a:endParaRPr kumimoji="1" lang="en-US" altLang="ja-JP" dirty="0"/>
          </a:p>
          <a:p>
            <a:r>
              <a:rPr kumimoji="1" lang="ja-JP" altLang="en-US" dirty="0"/>
              <a:t>（▲）百人一首は、有名な短歌を百首、集めたものです。</a:t>
            </a:r>
            <a:endParaRPr kumimoji="1" lang="en-US" altLang="ja-JP" dirty="0"/>
          </a:p>
          <a:p>
            <a:r>
              <a:rPr kumimoji="1" lang="ja-JP" altLang="en-US" dirty="0"/>
              <a:t>今日は、百人一首のお勉強をしていきます。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132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（▲）後について、詠みましょう。</a:t>
            </a:r>
            <a:endParaRPr kumimoji="1" lang="en-US" altLang="ja-JP" dirty="0"/>
          </a:p>
          <a:p>
            <a:r>
              <a:rPr kumimoji="1" lang="ja-JP" altLang="en-US" dirty="0"/>
              <a:t>（▲）この詩（うた）を、半分に分けました。</a:t>
            </a:r>
            <a:endParaRPr kumimoji="1" lang="en-US" altLang="ja-JP" dirty="0"/>
          </a:p>
          <a:p>
            <a:r>
              <a:rPr kumimoji="1" lang="ja-JP" altLang="en-US" dirty="0"/>
              <a:t>それぞれの行の文字を数えてごらん。</a:t>
            </a:r>
            <a:endParaRPr kumimoji="1" lang="en-US" altLang="ja-JP" dirty="0"/>
          </a:p>
          <a:p>
            <a:r>
              <a:rPr kumimoji="1" lang="ja-JP" altLang="en-US" dirty="0"/>
              <a:t>何文字ずつですか。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五・七・五・七・七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（▲）はじめの「五・七・五」の部分を、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上の句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と言います。</a:t>
            </a:r>
            <a:endParaRPr kumimoji="1" lang="en-US" altLang="ja-JP" dirty="0"/>
          </a:p>
          <a:p>
            <a:r>
              <a:rPr kumimoji="1" lang="ja-JP" altLang="en-US" dirty="0"/>
              <a:t>言ってごらん。</a:t>
            </a:r>
            <a:endParaRPr kumimoji="1" lang="en-US" altLang="ja-JP" dirty="0"/>
          </a:p>
          <a:p>
            <a:r>
              <a:rPr kumimoji="1" lang="ja-JP" altLang="en-US" dirty="0"/>
              <a:t>（▲）あとの「七・七」の部分を、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下の句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と言います。</a:t>
            </a:r>
            <a:endParaRPr kumimoji="1" lang="en-US" altLang="ja-JP" dirty="0"/>
          </a:p>
          <a:p>
            <a:r>
              <a:rPr kumimoji="1" lang="ja-JP" altLang="en-US" dirty="0"/>
              <a:t>言ってごらん。</a:t>
            </a:r>
            <a:endParaRPr kumimoji="1" lang="en-US" altLang="ja-JP" dirty="0"/>
          </a:p>
          <a:p>
            <a:r>
              <a:rPr kumimoji="1" lang="ja-JP" altLang="en-US" dirty="0"/>
              <a:t>（▲）この詩は、何を詠んでいるのでしょうか。</a:t>
            </a:r>
            <a:endParaRPr kumimoji="1" lang="en-US" altLang="ja-JP" dirty="0"/>
          </a:p>
          <a:p>
            <a:r>
              <a:rPr kumimoji="1" lang="ja-JP" altLang="en-US" dirty="0"/>
              <a:t>「季節や自然」「人生」「人を思う心」から選んでごらん。</a:t>
            </a:r>
            <a:endParaRPr kumimoji="1" lang="en-US" altLang="ja-JP" dirty="0"/>
          </a:p>
          <a:p>
            <a:r>
              <a:rPr kumimoji="1" lang="ja-JP" altLang="en-US" dirty="0"/>
              <a:t>（▲）季節や自然を詠んだ詩（うた）です。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365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（▲）後について、詠みましょう。</a:t>
            </a:r>
            <a:endParaRPr kumimoji="1" lang="en-US" altLang="ja-JP" dirty="0"/>
          </a:p>
          <a:p>
            <a:r>
              <a:rPr kumimoji="1" lang="ja-JP" altLang="en-US" dirty="0"/>
              <a:t>（▲）この詩（うた）も、半分に分けました。</a:t>
            </a:r>
            <a:endParaRPr kumimoji="1" lang="en-US" altLang="ja-JP" dirty="0"/>
          </a:p>
          <a:p>
            <a:r>
              <a:rPr kumimoji="1" lang="ja-JP" altLang="en-US" dirty="0"/>
              <a:t>それぞれの行の文字を数えてごらん。</a:t>
            </a:r>
            <a:endParaRPr kumimoji="1" lang="en-US" altLang="ja-JP" dirty="0"/>
          </a:p>
          <a:p>
            <a:r>
              <a:rPr kumimoji="1" lang="ja-JP" altLang="en-US" dirty="0"/>
              <a:t>何文字ずつですか。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五・八・五・七・七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一つ、気になる行がありますね。</a:t>
            </a:r>
            <a:endParaRPr kumimoji="1" lang="en-US" altLang="ja-JP" dirty="0"/>
          </a:p>
          <a:p>
            <a:r>
              <a:rPr kumimoji="1" lang="ja-JP" altLang="en-US" dirty="0"/>
              <a:t>何行目ですか。</a:t>
            </a:r>
            <a:endParaRPr kumimoji="1" lang="en-US" altLang="ja-JP" dirty="0"/>
          </a:p>
          <a:p>
            <a:r>
              <a:rPr kumimoji="1" lang="ja-JP" altLang="en-US" dirty="0"/>
              <a:t>（▲）二行目ですね。</a:t>
            </a:r>
            <a:endParaRPr kumimoji="1" lang="en-US" altLang="ja-JP" dirty="0"/>
          </a:p>
          <a:p>
            <a:r>
              <a:rPr kumimoji="1" lang="ja-JP" altLang="en-US" dirty="0"/>
              <a:t>この行は、八文字あります。</a:t>
            </a:r>
            <a:endParaRPr kumimoji="1" lang="en-US" altLang="ja-JP" dirty="0"/>
          </a:p>
          <a:p>
            <a:r>
              <a:rPr kumimoji="1" lang="ja-JP" altLang="en-US" dirty="0"/>
              <a:t>（▲）これを</a:t>
            </a:r>
            <a:r>
              <a:rPr kumimoji="1" lang="en-US" altLang="ja-JP" dirty="0"/>
              <a:t>『</a:t>
            </a:r>
            <a:r>
              <a:rPr kumimoji="1" lang="ja-JP" altLang="en-US" dirty="0"/>
              <a:t>字あまり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と言います。</a:t>
            </a:r>
            <a:endParaRPr kumimoji="1" lang="en-US" altLang="ja-JP" dirty="0"/>
          </a:p>
          <a:p>
            <a:r>
              <a:rPr kumimoji="1" lang="ja-JP" altLang="en-US" dirty="0"/>
              <a:t>言ってごらん。</a:t>
            </a:r>
            <a:endParaRPr kumimoji="1" lang="en-US" altLang="ja-JP" dirty="0"/>
          </a:p>
          <a:p>
            <a:r>
              <a:rPr kumimoji="1" lang="ja-JP" altLang="en-US" dirty="0"/>
              <a:t>はじめの「五・八（七）・五」の部分を、何と言いましたか。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上の句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あとの「七・七」の部分を、何と言いましたか。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下の句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（▲）この詩は、何を詠んでいるのでしょうか。</a:t>
            </a:r>
            <a:endParaRPr kumimoji="1" lang="en-US" altLang="ja-JP" dirty="0"/>
          </a:p>
          <a:p>
            <a:r>
              <a:rPr kumimoji="1" lang="ja-JP" altLang="en-US" dirty="0"/>
              <a:t>「季節や自然」「人生」「人を思う心」から選んでごらん。</a:t>
            </a:r>
            <a:endParaRPr kumimoji="1" lang="en-US" altLang="ja-JP" dirty="0"/>
          </a:p>
          <a:p>
            <a:r>
              <a:rPr kumimoji="1" lang="ja-JP" altLang="en-US" dirty="0"/>
              <a:t>（▲）季節や自然を詠んだ詩（うた）です。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756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（▲）後について、詠みましょう。</a:t>
            </a:r>
            <a:endParaRPr kumimoji="1" lang="en-US" altLang="ja-JP" dirty="0"/>
          </a:p>
          <a:p>
            <a:r>
              <a:rPr kumimoji="1" lang="ja-JP" altLang="en-US" dirty="0"/>
              <a:t>（▲）上の句は、どの部分ですか。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おくやまに　もみぢふみわけ　なくしかの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（▲）下の句は、どの部分ですか。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こゑきくときぞ　あきはかなしき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（▲）この詩は、何を詠んでいるのでしょうか。</a:t>
            </a:r>
            <a:endParaRPr kumimoji="1" lang="en-US" altLang="ja-JP" dirty="0"/>
          </a:p>
          <a:p>
            <a:r>
              <a:rPr kumimoji="1" lang="ja-JP" altLang="en-US" dirty="0"/>
              <a:t>「季節や自然」「人生」「人を思う心」から選んでごらん。</a:t>
            </a:r>
            <a:endParaRPr kumimoji="1" lang="en-US" altLang="ja-JP" dirty="0"/>
          </a:p>
          <a:p>
            <a:r>
              <a:rPr kumimoji="1" lang="ja-JP" altLang="en-US" dirty="0"/>
              <a:t>（▲）季節や自然を詠んだ詩（うた）です。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387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（▲）後について、詠みましょう。</a:t>
            </a:r>
            <a:endParaRPr kumimoji="1" lang="en-US" altLang="ja-JP" dirty="0"/>
          </a:p>
          <a:p>
            <a:r>
              <a:rPr kumimoji="1" lang="ja-JP" altLang="en-US" dirty="0"/>
              <a:t>（▲）上の句は、どの部分ですか。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ひさかたの　ひかりのどけき　はるのひに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（▲）下の句は、どの部分ですか。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しづこころなく　はなのちるらむ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（▲）この詩は、何を詠んでいるのでしょうか。</a:t>
            </a:r>
            <a:endParaRPr kumimoji="1" lang="en-US" altLang="ja-JP" dirty="0"/>
          </a:p>
          <a:p>
            <a:r>
              <a:rPr kumimoji="1" lang="ja-JP" altLang="en-US" dirty="0"/>
              <a:t>「季節や自然」「人生」「人を思う心」から選んでごらん。</a:t>
            </a:r>
            <a:endParaRPr kumimoji="1" lang="en-US" altLang="ja-JP" dirty="0"/>
          </a:p>
          <a:p>
            <a:r>
              <a:rPr kumimoji="1" lang="ja-JP" altLang="en-US" dirty="0"/>
              <a:t>（▲）人生を詠んだ詩（うた）です。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1360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（▲）後について、詠みましょう。</a:t>
            </a:r>
            <a:endParaRPr kumimoji="1" lang="en-US" altLang="ja-JP" dirty="0"/>
          </a:p>
          <a:p>
            <a:r>
              <a:rPr kumimoji="1" lang="ja-JP" altLang="en-US" dirty="0"/>
              <a:t>（▲）上の句は、どの部分ですか。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ひとはいさ　こころもしらず　ふるさとは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（▲）下の句は、どの部分ですか。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はなぞむかしの　かににほひける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（▲）この詩は、何を詠んでいるのでしょうか。</a:t>
            </a:r>
            <a:endParaRPr kumimoji="1" lang="en-US" altLang="ja-JP" dirty="0"/>
          </a:p>
          <a:p>
            <a:r>
              <a:rPr kumimoji="1" lang="ja-JP" altLang="en-US" dirty="0"/>
              <a:t>「季節や自然」「人生」「人を思う心」から選んでごらん。</a:t>
            </a:r>
            <a:endParaRPr kumimoji="1" lang="en-US" altLang="ja-JP" dirty="0"/>
          </a:p>
          <a:p>
            <a:r>
              <a:rPr kumimoji="1" lang="ja-JP" altLang="en-US" dirty="0"/>
              <a:t>（▲）人を思う心を詠んだ詩（うた）です。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917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（▲）今日、お勉強した百人一首です。</a:t>
            </a:r>
            <a:endParaRPr kumimoji="1" lang="en-US" altLang="ja-JP" dirty="0"/>
          </a:p>
          <a:p>
            <a:r>
              <a:rPr kumimoji="1" lang="ja-JP" altLang="en-US" dirty="0"/>
              <a:t>（▲）百人一首は、有名な短歌を百首、集めたものでしたね。</a:t>
            </a:r>
            <a:endParaRPr kumimoji="1" lang="en-US" altLang="ja-JP" dirty="0"/>
          </a:p>
          <a:p>
            <a:r>
              <a:rPr kumimoji="1" lang="ja-JP" altLang="en-US" dirty="0"/>
              <a:t>（▲）まとめます。</a:t>
            </a:r>
            <a:endParaRPr kumimoji="1" lang="en-US" altLang="ja-JP" dirty="0"/>
          </a:p>
          <a:p>
            <a:r>
              <a:rPr kumimoji="1" lang="ja-JP" altLang="en-US" dirty="0"/>
              <a:t>（▲）短歌は、二つの部分に分けることができました。</a:t>
            </a:r>
            <a:endParaRPr kumimoji="1" lang="en-US" altLang="ja-JP" dirty="0"/>
          </a:p>
          <a:p>
            <a:r>
              <a:rPr kumimoji="1" lang="ja-JP" altLang="en-US" dirty="0"/>
              <a:t>どのように分けることができましたか。</a:t>
            </a:r>
            <a:endParaRPr kumimoji="1" lang="en-US" altLang="ja-JP" dirty="0"/>
          </a:p>
          <a:p>
            <a:r>
              <a:rPr kumimoji="1" lang="ja-JP" altLang="en-US" dirty="0"/>
              <a:t>（▲）上の句と下の句に分けることができました。</a:t>
            </a:r>
            <a:endParaRPr kumimoji="1" lang="en-US" altLang="ja-JP" dirty="0"/>
          </a:p>
          <a:p>
            <a:r>
              <a:rPr kumimoji="1" lang="ja-JP" altLang="en-US" dirty="0"/>
              <a:t>短歌は、何音でできていましたか。</a:t>
            </a:r>
            <a:endParaRPr kumimoji="1" lang="en-US" altLang="ja-JP" dirty="0"/>
          </a:p>
          <a:p>
            <a:r>
              <a:rPr kumimoji="1" lang="ja-JP" altLang="en-US" dirty="0"/>
              <a:t>（▲）三十一音で、できていました。（例外もあり）</a:t>
            </a:r>
            <a:endParaRPr kumimoji="1" lang="en-US" altLang="ja-JP" dirty="0"/>
          </a:p>
          <a:p>
            <a:r>
              <a:rPr kumimoji="1" lang="ja-JP" altLang="en-US" dirty="0"/>
              <a:t>三十一音で、何を表そうとしたのですか。</a:t>
            </a:r>
            <a:endParaRPr kumimoji="1" lang="en-US" altLang="ja-JP" dirty="0"/>
          </a:p>
          <a:p>
            <a:r>
              <a:rPr kumimoji="1" lang="ja-JP" altLang="en-US" dirty="0"/>
              <a:t>（▲）季節や自然、人生、人を思う心でしたね。</a:t>
            </a:r>
            <a:endParaRPr kumimoji="1" lang="en-US" altLang="ja-JP" dirty="0"/>
          </a:p>
          <a:p>
            <a:r>
              <a:rPr kumimoji="1" lang="ja-JP" altLang="en-US" dirty="0"/>
              <a:t>自分の好きな百人一首を見つけてみましょう。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519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317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853599-C244-400F-9BDC-655DBC9BD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DD94AED-48D1-4163-9BE2-DB31027B09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FBE1B5-8CD6-43C9-B6A5-A3E8595AD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41645C-67E0-4E53-AD45-4971B08D0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DCEE09-D9DD-4ADC-BABB-2D155E7CD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52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176802-CA6A-4791-A0F2-912F83148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87C93E-7609-43DA-83C6-D098BF4219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AA5800-B5F5-4C85-B871-813157DA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F7B78B-0664-413B-8991-F4D64273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43FC99-BEDC-44DB-A689-E409C6B36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13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EFF6036-9A56-4E0C-AAA4-B5E16DE04B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5D8C291-980B-44A7-8544-48D89675D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15E1AB-D24F-41D7-BB2D-5203B754D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FB23FB-44A3-48E6-B2A5-7833702F4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8FE62E-02DF-4979-8874-B93580702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196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F19CE-ABAE-4512-8265-22F0CD735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A46CE2-7400-478A-A991-46E476683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2C97E3-3440-467D-9E77-1384AD738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5E45BB-7453-4BC6-BF62-223C7CD67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8C568F-0710-41FC-998B-B7AA2168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98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DE5A85-0603-4CA4-9901-B325910E8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A65F59-177F-4FAF-905F-B3B738BCD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6BA9CF-EE2B-46B7-B72A-D818BEB53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6358C1-E416-41B4-B25F-8A09D843E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5BE429-3AF6-4E77-843F-45E6210B3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967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50978A-D231-4741-AEA5-E674594D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1EDF14-99F3-4427-AFAB-85565C81AD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9F2ED2-EF5C-4D5B-8698-C9365391A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094426-3D6D-4319-85E8-36277968F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11A3F5-B6DD-4E42-BBF3-477DE3E58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EA8336-A8FB-458C-AE4B-961E47703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09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DD21A7-6212-4829-BD30-B723A8EE0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9E3B257-F321-453A-B730-48208EDA3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A179777-57C9-478B-833F-BEC611E20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A814928-FF98-48C5-9F81-66BA24BF2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96B61AF-E0A0-4879-B278-8C903DEC3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BB54687-9AE3-46E5-A58F-FE6FD8590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4EEF246-BC26-4DC8-A95E-2FA985069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931B901-DF47-454D-A9CA-5AC7A8D47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453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9B3F23-422A-4AFB-9712-AD75F7F3E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721AF29-9E00-40AD-AAE6-E94C19C8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9EA56D-E0C7-4D7E-A8D1-3B90BD03F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9233D53-1867-4A4D-8342-F7626165D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795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F807E6B-88FE-41D4-B2DA-F67D6D4E8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1ED3D6E-8C81-4EAC-961D-D85B93DDA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25CB66-8B97-4078-A16F-36F02361F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37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A824E1-7AE6-4718-AEB2-16044F03A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D7091F-F23A-44C4-8A70-0CDC3FD98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8C8D78-E91C-46F9-B5D3-F269DC41F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8C1EBFC-75B9-4CEE-AD6D-DBBE93AF7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E0B7D1-C44C-4B0F-B4F7-D00132E00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FD6AC2-2537-4405-A7C3-1D532538C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136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040226-5A48-4FB8-90FA-32DB189E0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8B42715-6B75-4C93-8F32-D84FB409B5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9B2F041-A14B-42F9-892F-2D8786941F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C99188-D3E0-493B-A798-A92675F04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460E1C-2FCE-48FA-B8B6-7080039E5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079940-630D-4811-83B5-41A684B19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99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5FC4C-9F04-422A-AF7E-3997AE3DC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58D696-8616-4629-803C-CBA3F4CA8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DD0093-6D47-47D6-870B-C6A4ABFF1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1B25A-E5AA-4328-AB40-69E9AA03C2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CE3B04-F31F-48F6-8728-EC6AC9EED6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58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307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吹き出し: 四角形 10">
            <a:extLst>
              <a:ext uri="{FF2B5EF4-FFF2-40B4-BE49-F238E27FC236}">
                <a16:creationId xmlns:a16="http://schemas.microsoft.com/office/drawing/2014/main" id="{602525F4-740F-4174-9831-4ACE296E0035}"/>
              </a:ext>
            </a:extLst>
          </p:cNvPr>
          <p:cNvSpPr/>
          <p:nvPr/>
        </p:nvSpPr>
        <p:spPr>
          <a:xfrm>
            <a:off x="66040" y="3607903"/>
            <a:ext cx="2575899" cy="3160873"/>
          </a:xfrm>
          <a:prstGeom prst="wedgeRectCallout">
            <a:avLst>
              <a:gd name="adj1" fmla="val -24716"/>
              <a:gd name="adj2" fmla="val -58820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96536153-F7E5-433D-A651-20A28B51D8FB}"/>
              </a:ext>
            </a:extLst>
          </p:cNvPr>
          <p:cNvGrpSpPr/>
          <p:nvPr/>
        </p:nvGrpSpPr>
        <p:grpSpPr>
          <a:xfrm>
            <a:off x="7602625" y="0"/>
            <a:ext cx="3430619" cy="6858000"/>
            <a:chOff x="8089643" y="0"/>
            <a:chExt cx="3430619" cy="6858000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BCDA8C31-23FA-4ADD-A12A-06782F7F21E6}"/>
                </a:ext>
              </a:extLst>
            </p:cNvPr>
            <p:cNvGrpSpPr/>
            <p:nvPr/>
          </p:nvGrpSpPr>
          <p:grpSpPr>
            <a:xfrm>
              <a:off x="9402418" y="0"/>
              <a:ext cx="2117844" cy="6858000"/>
              <a:chOff x="9402418" y="0"/>
              <a:chExt cx="2117844" cy="6858000"/>
            </a:xfrm>
          </p:grpSpPr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875E12EB-1F5A-4951-8A90-65992EA02E9A}"/>
                  </a:ext>
                </a:extLst>
              </p:cNvPr>
              <p:cNvSpPr/>
              <p:nvPr/>
            </p:nvSpPr>
            <p:spPr>
              <a:xfrm>
                <a:off x="9402418" y="0"/>
                <a:ext cx="2117844" cy="685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endParaRPr kumimoji="1" lang="en-US" altLang="ja-JP" sz="28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  <a:p>
                <a:r>
                  <a:rPr lang="ja-JP" altLang="en-US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 </a:t>
                </a:r>
                <a:r>
                  <a:rPr kumimoji="1" lang="ja-JP" altLang="en-US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嵐吹く三室の山のもみぢ葉は</a:t>
                </a:r>
                <a:endParaRPr kumimoji="1" lang="en-US" altLang="ja-JP" sz="40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  <a:p>
                <a:endParaRPr lang="en-US" altLang="ja-JP" sz="28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  <a:p>
                <a:pPr algn="r"/>
                <a:r>
                  <a:rPr lang="ja-JP" altLang="en-US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龍田の川の錦なりけり</a:t>
                </a:r>
                <a:endParaRPr kumimoji="1" lang="ja-JP" altLang="en-US" sz="42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650417D3-08B6-4B8F-A9EC-43979EBD1E87}"/>
                  </a:ext>
                </a:extLst>
              </p:cNvPr>
              <p:cNvSpPr/>
              <p:nvPr/>
            </p:nvSpPr>
            <p:spPr>
              <a:xfrm>
                <a:off x="10992678" y="0"/>
                <a:ext cx="431505" cy="131196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r>
                  <a:rPr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あらし ふ</a:t>
                </a:r>
                <a:endParaRPr kumimoji="1"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77EE8EAE-4798-4BCC-89F7-2659EC327115}"/>
                  </a:ext>
                </a:extLst>
              </p:cNvPr>
              <p:cNvSpPr/>
              <p:nvPr/>
            </p:nvSpPr>
            <p:spPr>
              <a:xfrm>
                <a:off x="10992677" y="1789044"/>
                <a:ext cx="431505" cy="99391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r>
                  <a: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み　むろ</a:t>
                </a: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52D78535-BCF9-4215-A2E9-23E5F4F58323}"/>
                  </a:ext>
                </a:extLst>
              </p:cNvPr>
              <p:cNvSpPr/>
              <p:nvPr/>
            </p:nvSpPr>
            <p:spPr>
              <a:xfrm>
                <a:off x="10992677" y="5022576"/>
                <a:ext cx="431505" cy="73218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（じ）</a:t>
                </a:r>
                <a:endParaRPr kumimoji="1"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4E770DDD-4009-4126-92D5-95A6576F5EBE}"/>
                  </a:ext>
                </a:extLst>
              </p:cNvPr>
              <p:cNvSpPr/>
              <p:nvPr/>
            </p:nvSpPr>
            <p:spPr>
              <a:xfrm>
                <a:off x="9981795" y="1855307"/>
                <a:ext cx="431505" cy="99391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たつ た</a:t>
                </a:r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D550207F-D0FC-4736-A1F3-96C3F526AE19}"/>
                  </a:ext>
                </a:extLst>
              </p:cNvPr>
              <p:cNvSpPr/>
              <p:nvPr/>
            </p:nvSpPr>
            <p:spPr>
              <a:xfrm>
                <a:off x="9981795" y="4181063"/>
                <a:ext cx="431505" cy="84151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にしき</a:t>
                </a:r>
                <a:endParaRPr kumimoji="1"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4BE473CE-101D-43CC-9569-297B3319C585}"/>
                </a:ext>
              </a:extLst>
            </p:cNvPr>
            <p:cNvGrpSpPr/>
            <p:nvPr/>
          </p:nvGrpSpPr>
          <p:grpSpPr>
            <a:xfrm>
              <a:off x="8089643" y="4704520"/>
              <a:ext cx="1312775" cy="2153480"/>
              <a:chOff x="6095999" y="212033"/>
              <a:chExt cx="1312775" cy="2153480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9501A061-344B-4325-9C4D-4EA9C230FE95}"/>
                  </a:ext>
                </a:extLst>
              </p:cNvPr>
              <p:cNvSpPr/>
              <p:nvPr/>
            </p:nvSpPr>
            <p:spPr>
              <a:xfrm>
                <a:off x="6095999" y="212034"/>
                <a:ext cx="1312775" cy="215347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endParaRPr kumimoji="1" lang="en-US" altLang="ja-JP" sz="28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  <a:p>
                <a:r>
                  <a:rPr kumimoji="1" lang="ja-JP" altLang="en-US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能因法師</a:t>
                </a:r>
                <a:endParaRPr kumimoji="1" lang="ja-JP" altLang="en-US" sz="42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032C4498-912E-4CA1-8CF0-827336245DB8}"/>
                  </a:ext>
                </a:extLst>
              </p:cNvPr>
              <p:cNvSpPr/>
              <p:nvPr/>
            </p:nvSpPr>
            <p:spPr>
              <a:xfrm>
                <a:off x="6809556" y="212033"/>
                <a:ext cx="431505" cy="215347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r>
                  <a:rPr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のういん ほう し</a:t>
                </a:r>
                <a:endParaRPr kumimoji="1"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</p:grpSp>
      </p:grp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CB4E834-CAE8-425A-B0A0-EAEAFE15C857}"/>
              </a:ext>
            </a:extLst>
          </p:cNvPr>
          <p:cNvSpPr/>
          <p:nvPr/>
        </p:nvSpPr>
        <p:spPr>
          <a:xfrm>
            <a:off x="2564302" y="-2"/>
            <a:ext cx="5127782" cy="6858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 　あらしふく</a:t>
            </a:r>
            <a:endParaRPr lang="en-US" altLang="ja-JP" sz="4400" dirty="0">
              <a:ln w="1270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　　みむろのやまの</a:t>
            </a:r>
            <a:endParaRPr lang="en-US" altLang="ja-JP" sz="4400" dirty="0">
              <a:ln w="1270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　　もみじばは</a:t>
            </a:r>
            <a:endParaRPr lang="en-US" altLang="ja-JP" sz="4400" dirty="0">
              <a:ln w="1270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たつたのかわの</a:t>
            </a:r>
            <a:endParaRPr kumimoji="1" lang="en-US" altLang="ja-JP" sz="4400" dirty="0">
              <a:ln w="1270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にしきなりけり</a:t>
            </a:r>
            <a:endParaRPr kumimoji="1" lang="en-US" altLang="ja-JP" sz="4400" dirty="0">
              <a:ln w="1270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AC5EE8C-F745-4E42-9F5C-B81C09C90652}"/>
              </a:ext>
            </a:extLst>
          </p:cNvPr>
          <p:cNvSpPr/>
          <p:nvPr/>
        </p:nvSpPr>
        <p:spPr>
          <a:xfrm>
            <a:off x="11139242" y="67218"/>
            <a:ext cx="894965" cy="3041374"/>
          </a:xfrm>
          <a:prstGeom prst="roundRect">
            <a:avLst/>
          </a:prstGeom>
          <a:solidFill>
            <a:schemeClr val="accent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7000"/>
              </a:lnSpc>
            </a:pPr>
            <a:r>
              <a:rPr kumimoji="1" lang="ja-JP" altLang="en-US" sz="5400" dirty="0">
                <a:ln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百人一首</a:t>
            </a: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24A24E1B-BDDC-49C6-A832-5E84699DA2A9}"/>
              </a:ext>
            </a:extLst>
          </p:cNvPr>
          <p:cNvSpPr/>
          <p:nvPr/>
        </p:nvSpPr>
        <p:spPr>
          <a:xfrm>
            <a:off x="6790523" y="129207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AF857F74-CCA9-42EA-85FD-4DABC8E69532}"/>
              </a:ext>
            </a:extLst>
          </p:cNvPr>
          <p:cNvSpPr/>
          <p:nvPr/>
        </p:nvSpPr>
        <p:spPr>
          <a:xfrm>
            <a:off x="5800333" y="129209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9A9D6117-3060-4210-897D-A19F0E2609F3}"/>
              </a:ext>
            </a:extLst>
          </p:cNvPr>
          <p:cNvSpPr/>
          <p:nvPr/>
        </p:nvSpPr>
        <p:spPr>
          <a:xfrm>
            <a:off x="4808480" y="129209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AFBF13C3-1B7A-4889-BFB3-F714075246F0}"/>
              </a:ext>
            </a:extLst>
          </p:cNvPr>
          <p:cNvSpPr/>
          <p:nvPr/>
        </p:nvSpPr>
        <p:spPr>
          <a:xfrm>
            <a:off x="3817787" y="129207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264A0430-E0C1-4F6A-B7FB-8F46B4B339EA}"/>
              </a:ext>
            </a:extLst>
          </p:cNvPr>
          <p:cNvSpPr/>
          <p:nvPr/>
        </p:nvSpPr>
        <p:spPr>
          <a:xfrm>
            <a:off x="2827095" y="129208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DAD53019-E0F7-4AD9-89DB-73ED2838F631}"/>
              </a:ext>
            </a:extLst>
          </p:cNvPr>
          <p:cNvSpPr/>
          <p:nvPr/>
        </p:nvSpPr>
        <p:spPr>
          <a:xfrm rot="5400000">
            <a:off x="4970798" y="2645668"/>
            <a:ext cx="488676" cy="4753816"/>
          </a:xfrm>
          <a:prstGeom prst="rightBrace">
            <a:avLst>
              <a:gd name="adj1" fmla="val 83192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747126C-F023-4C7A-A667-3FDE9C02C8E2}"/>
              </a:ext>
            </a:extLst>
          </p:cNvPr>
          <p:cNvSpPr/>
          <p:nvPr/>
        </p:nvSpPr>
        <p:spPr>
          <a:xfrm>
            <a:off x="4800600" y="5523674"/>
            <a:ext cx="829072" cy="1334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3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短歌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矢印: 左 26">
            <a:extLst>
              <a:ext uri="{FF2B5EF4-FFF2-40B4-BE49-F238E27FC236}">
                <a16:creationId xmlns:a16="http://schemas.microsoft.com/office/drawing/2014/main" id="{6F89F215-0A77-4A08-AD14-7166D9133929}"/>
              </a:ext>
            </a:extLst>
          </p:cNvPr>
          <p:cNvSpPr/>
          <p:nvPr/>
        </p:nvSpPr>
        <p:spPr>
          <a:xfrm>
            <a:off x="1301028" y="129207"/>
            <a:ext cx="1194714" cy="626165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63EA8DDE-A178-4D85-9487-0BD93999041F}"/>
              </a:ext>
            </a:extLst>
          </p:cNvPr>
          <p:cNvGrpSpPr/>
          <p:nvPr/>
        </p:nvGrpSpPr>
        <p:grpSpPr>
          <a:xfrm>
            <a:off x="0" y="-1"/>
            <a:ext cx="1183571" cy="3250098"/>
            <a:chOff x="0" y="-1"/>
            <a:chExt cx="1183571" cy="3250098"/>
          </a:xfrm>
        </p:grpSpPr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67E409DB-0FA9-4988-91D0-13772EBC823C}"/>
                </a:ext>
              </a:extLst>
            </p:cNvPr>
            <p:cNvSpPr/>
            <p:nvPr/>
          </p:nvSpPr>
          <p:spPr>
            <a:xfrm>
              <a:off x="0" y="-1"/>
              <a:ext cx="1183571" cy="325009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>
                <a:lnSpc>
                  <a:spcPts val="7500"/>
                </a:lnSpc>
              </a:pPr>
              <a:r>
                <a:rPr lang="ja-JP" altLang="en-US" sz="54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　　　　    音</a:t>
              </a:r>
              <a:endParaRPr kumimoji="1" lang="en-US" altLang="ja-JP" sz="5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A0FA5A86-2B6F-4DF2-9BDB-29BA8E1C80A7}"/>
                </a:ext>
              </a:extLst>
            </p:cNvPr>
            <p:cNvSpPr/>
            <p:nvPr/>
          </p:nvSpPr>
          <p:spPr>
            <a:xfrm>
              <a:off x="94616" y="129207"/>
              <a:ext cx="994338" cy="2176671"/>
            </a:xfrm>
            <a:prstGeom prst="rect">
              <a:avLst/>
            </a:pr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050EBD0-3AB8-4AA1-AE8F-9C40E5CF51DD}"/>
              </a:ext>
            </a:extLst>
          </p:cNvPr>
          <p:cNvSpPr/>
          <p:nvPr/>
        </p:nvSpPr>
        <p:spPr>
          <a:xfrm>
            <a:off x="94617" y="129207"/>
            <a:ext cx="994337" cy="21766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7000"/>
              </a:lnSpc>
            </a:pPr>
            <a:r>
              <a:rPr lang="ja-JP" altLang="en-US" sz="5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三十一</a:t>
            </a:r>
            <a:endParaRPr kumimoji="1" lang="en-US" altLang="ja-JP" sz="54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A480C4C-32FD-483F-AE87-3D5E9EBF700D}"/>
              </a:ext>
            </a:extLst>
          </p:cNvPr>
          <p:cNvGrpSpPr/>
          <p:nvPr/>
        </p:nvGrpSpPr>
        <p:grpSpPr>
          <a:xfrm>
            <a:off x="1725824" y="3739557"/>
            <a:ext cx="739705" cy="2618684"/>
            <a:chOff x="1725824" y="3739557"/>
            <a:chExt cx="739705" cy="2618684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48D28D7-F725-4DA9-AD7D-016453B83CFB}"/>
                </a:ext>
              </a:extLst>
            </p:cNvPr>
            <p:cNvSpPr/>
            <p:nvPr/>
          </p:nvSpPr>
          <p:spPr>
            <a:xfrm>
              <a:off x="1725824" y="3739557"/>
              <a:ext cx="739705" cy="124682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>
                <a:lnSpc>
                  <a:spcPts val="5800"/>
                </a:lnSpc>
              </a:pPr>
              <a:r>
                <a:rPr lang="ja-JP" altLang="en-US" sz="44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季節</a:t>
              </a:r>
              <a:endParaRPr kumimoji="1" lang="en-US" altLang="ja-JP" sz="4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CDF8C01D-5CBD-4A1A-A90A-165F530D67B3}"/>
                </a:ext>
              </a:extLst>
            </p:cNvPr>
            <p:cNvSpPr/>
            <p:nvPr/>
          </p:nvSpPr>
          <p:spPr>
            <a:xfrm>
              <a:off x="1725824" y="5111414"/>
              <a:ext cx="739705" cy="124682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>
                <a:lnSpc>
                  <a:spcPts val="5800"/>
                </a:lnSpc>
              </a:pPr>
              <a:r>
                <a:rPr lang="ja-JP" altLang="en-US" sz="44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自然</a:t>
              </a:r>
              <a:endParaRPr kumimoji="1" lang="en-US" altLang="ja-JP" sz="4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EA4C2A5-0DBB-4C50-950B-6F0036ABF9C9}"/>
              </a:ext>
            </a:extLst>
          </p:cNvPr>
          <p:cNvSpPr/>
          <p:nvPr/>
        </p:nvSpPr>
        <p:spPr>
          <a:xfrm>
            <a:off x="140385" y="3739558"/>
            <a:ext cx="742398" cy="28975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5800"/>
              </a:lnSpc>
            </a:pP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人を思う心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AE731C0-D7A3-459F-B905-6D9FD57B3265}"/>
              </a:ext>
            </a:extLst>
          </p:cNvPr>
          <p:cNvSpPr/>
          <p:nvPr/>
        </p:nvSpPr>
        <p:spPr>
          <a:xfrm>
            <a:off x="934450" y="3739557"/>
            <a:ext cx="739705" cy="12468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5800"/>
              </a:lnSpc>
            </a:pP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人生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E4616C9E-E024-49D3-9985-F07DB0C9BEA6}"/>
              </a:ext>
            </a:extLst>
          </p:cNvPr>
          <p:cNvSpPr/>
          <p:nvPr/>
        </p:nvSpPr>
        <p:spPr>
          <a:xfrm>
            <a:off x="11159284" y="3188106"/>
            <a:ext cx="854880" cy="48946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5BA50AD-F7C7-4B6F-883C-81C476922BA7}"/>
              </a:ext>
            </a:extLst>
          </p:cNvPr>
          <p:cNvSpPr/>
          <p:nvPr/>
        </p:nvSpPr>
        <p:spPr>
          <a:xfrm>
            <a:off x="11172188" y="3739557"/>
            <a:ext cx="829072" cy="31184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200"/>
              </a:lnSpc>
            </a:pPr>
            <a:r>
              <a:rPr lang="ja-JP" altLang="en-US" sz="46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有名な短歌</a:t>
            </a:r>
            <a:endParaRPr kumimoji="1" lang="en-US" altLang="ja-JP" sz="46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3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6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1" grpId="0"/>
      <p:bldP spid="34" grpId="0" animBg="1"/>
      <p:bldP spid="35" grpId="0" animBg="1"/>
      <p:bldP spid="9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B43498A1-7FF4-49A0-89AC-5A2096BFBA25}"/>
              </a:ext>
            </a:extLst>
          </p:cNvPr>
          <p:cNvGrpSpPr/>
          <p:nvPr/>
        </p:nvGrpSpPr>
        <p:grpSpPr>
          <a:xfrm>
            <a:off x="8579380" y="0"/>
            <a:ext cx="3612619" cy="6858000"/>
            <a:chOff x="8761381" y="0"/>
            <a:chExt cx="3430619" cy="6858000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BF173E8B-C554-45DC-8F2C-779C98FB409F}"/>
                </a:ext>
              </a:extLst>
            </p:cNvPr>
            <p:cNvGrpSpPr/>
            <p:nvPr/>
          </p:nvGrpSpPr>
          <p:grpSpPr>
            <a:xfrm>
              <a:off x="8761381" y="0"/>
              <a:ext cx="3430619" cy="6858000"/>
              <a:chOff x="8089643" y="0"/>
              <a:chExt cx="3430619" cy="6858000"/>
            </a:xfrm>
          </p:grpSpPr>
          <p:grpSp>
            <p:nvGrpSpPr>
              <p:cNvPr id="3" name="グループ化 2">
                <a:extLst>
                  <a:ext uri="{FF2B5EF4-FFF2-40B4-BE49-F238E27FC236}">
                    <a16:creationId xmlns:a16="http://schemas.microsoft.com/office/drawing/2014/main" id="{3CEADBF4-D1E8-4F86-838F-B45C86F093AE}"/>
                  </a:ext>
                </a:extLst>
              </p:cNvPr>
              <p:cNvGrpSpPr/>
              <p:nvPr/>
            </p:nvGrpSpPr>
            <p:grpSpPr>
              <a:xfrm>
                <a:off x="9402418" y="0"/>
                <a:ext cx="2117844" cy="6858000"/>
                <a:chOff x="9402418" y="0"/>
                <a:chExt cx="2117844" cy="6858000"/>
              </a:xfrm>
            </p:grpSpPr>
            <p:sp>
              <p:nvSpPr>
                <p:cNvPr id="7" name="正方形/長方形 6">
                  <a:extLst>
                    <a:ext uri="{FF2B5EF4-FFF2-40B4-BE49-F238E27FC236}">
                      <a16:creationId xmlns:a16="http://schemas.microsoft.com/office/drawing/2014/main" id="{2B25DC03-E058-4F7D-8407-ED048D8863FE}"/>
                    </a:ext>
                  </a:extLst>
                </p:cNvPr>
                <p:cNvSpPr/>
                <p:nvPr/>
              </p:nvSpPr>
              <p:spPr>
                <a:xfrm>
                  <a:off x="9402418" y="0"/>
                  <a:ext cx="2117844" cy="6858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</a:t>
                  </a:r>
                  <a:r>
                    <a:rPr kumimoji="1"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春過ぎて夏来にけらし白妙の</a:t>
                  </a:r>
                  <a:endParaRPr kumimoji="1" lang="en-US" altLang="ja-JP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endParaRPr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pPr algn="r"/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衣ほすてふ天の香具山</a:t>
                  </a:r>
                  <a:endParaRPr kumimoji="1" lang="ja-JP" altLang="en-US" sz="42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8" name="正方形/長方形 7">
                  <a:extLst>
                    <a:ext uri="{FF2B5EF4-FFF2-40B4-BE49-F238E27FC236}">
                      <a16:creationId xmlns:a16="http://schemas.microsoft.com/office/drawing/2014/main" id="{C77E1C74-E711-49B0-8118-B399A1DB9264}"/>
                    </a:ext>
                  </a:extLst>
                </p:cNvPr>
                <p:cNvSpPr/>
                <p:nvPr/>
              </p:nvSpPr>
              <p:spPr>
                <a:xfrm>
                  <a:off x="10992678" y="775254"/>
                  <a:ext cx="431505" cy="3578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す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9" name="正方形/長方形 8">
                  <a:extLst>
                    <a:ext uri="{FF2B5EF4-FFF2-40B4-BE49-F238E27FC236}">
                      <a16:creationId xmlns:a16="http://schemas.microsoft.com/office/drawing/2014/main" id="{3F1D800E-A477-4646-8C50-3ECBD1826D15}"/>
                    </a:ext>
                  </a:extLst>
                </p:cNvPr>
                <p:cNvSpPr/>
                <p:nvPr/>
              </p:nvSpPr>
              <p:spPr>
                <a:xfrm>
                  <a:off x="10992677" y="2773018"/>
                  <a:ext cx="431505" cy="3578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き</a:t>
                  </a:r>
                </a:p>
              </p:txBody>
            </p:sp>
            <p:sp>
              <p:nvSpPr>
                <p:cNvPr id="10" name="正方形/長方形 9">
                  <a:extLst>
                    <a:ext uri="{FF2B5EF4-FFF2-40B4-BE49-F238E27FC236}">
                      <a16:creationId xmlns:a16="http://schemas.microsoft.com/office/drawing/2014/main" id="{CEA853DF-005D-4385-B8C6-E8C63F0B1D9C}"/>
                    </a:ext>
                  </a:extLst>
                </p:cNvPr>
                <p:cNvSpPr/>
                <p:nvPr/>
              </p:nvSpPr>
              <p:spPr>
                <a:xfrm>
                  <a:off x="10992677" y="5042453"/>
                  <a:ext cx="431505" cy="113968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しろたえ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11" name="正方形/長方形 10">
                  <a:extLst>
                    <a:ext uri="{FF2B5EF4-FFF2-40B4-BE49-F238E27FC236}">
                      <a16:creationId xmlns:a16="http://schemas.microsoft.com/office/drawing/2014/main" id="{3EB9B411-7217-422E-882C-C45E5C3801C9}"/>
                    </a:ext>
                  </a:extLst>
                </p:cNvPr>
                <p:cNvSpPr/>
                <p:nvPr/>
              </p:nvSpPr>
              <p:spPr>
                <a:xfrm>
                  <a:off x="9981795" y="1656528"/>
                  <a:ext cx="431505" cy="99391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ころも</a:t>
                  </a:r>
                </a:p>
              </p:txBody>
            </p:sp>
            <p:sp>
              <p:nvSpPr>
                <p:cNvPr id="12" name="正方形/長方形 11">
                  <a:extLst>
                    <a:ext uri="{FF2B5EF4-FFF2-40B4-BE49-F238E27FC236}">
                      <a16:creationId xmlns:a16="http://schemas.microsoft.com/office/drawing/2014/main" id="{FE51DB66-F2A7-40AF-B874-B2A932B656BD}"/>
                    </a:ext>
                  </a:extLst>
                </p:cNvPr>
                <p:cNvSpPr/>
                <p:nvPr/>
              </p:nvSpPr>
              <p:spPr>
                <a:xfrm>
                  <a:off x="9981795" y="5287618"/>
                  <a:ext cx="431505" cy="154056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か   ぐ  やま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97232F04-5CCF-4D3F-A1BF-B3A2831467B9}"/>
                  </a:ext>
                </a:extLst>
              </p:cNvPr>
              <p:cNvGrpSpPr/>
              <p:nvPr/>
            </p:nvGrpSpPr>
            <p:grpSpPr>
              <a:xfrm>
                <a:off x="8089643" y="4704520"/>
                <a:ext cx="1312775" cy="2153480"/>
                <a:chOff x="6095999" y="212033"/>
                <a:chExt cx="1312775" cy="2153480"/>
              </a:xfrm>
            </p:grpSpPr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2B9ED5AF-39B6-40F1-AE00-B7BF651D8269}"/>
                    </a:ext>
                  </a:extLst>
                </p:cNvPr>
                <p:cNvSpPr/>
                <p:nvPr/>
              </p:nvSpPr>
              <p:spPr>
                <a:xfrm>
                  <a:off x="6095999" y="212034"/>
                  <a:ext cx="1312775" cy="215347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kumimoji="1"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持統天皇</a:t>
                  </a:r>
                  <a:endParaRPr kumimoji="1" lang="ja-JP" altLang="en-US" sz="42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E5F58632-2BAC-4508-BAFA-3FCEC1F62BC5}"/>
                    </a:ext>
                  </a:extLst>
                </p:cNvPr>
                <p:cNvSpPr/>
                <p:nvPr/>
              </p:nvSpPr>
              <p:spPr>
                <a:xfrm>
                  <a:off x="6809556" y="212033"/>
                  <a:ext cx="431505" cy="215347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 じ とう てんのう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D1968D19-71AD-47F3-BAF9-853D992F1D0A}"/>
                </a:ext>
              </a:extLst>
            </p:cNvPr>
            <p:cNvSpPr/>
            <p:nvPr/>
          </p:nvSpPr>
          <p:spPr>
            <a:xfrm>
              <a:off x="10653532" y="3240163"/>
              <a:ext cx="431505" cy="12225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（ちょう）</a:t>
              </a:r>
              <a:endParaRPr kumimoji="1" lang="ja-JP" altLang="en-US" sz="2000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9FEB4F91-3450-4AE3-9685-3383051B083F}"/>
                </a:ext>
              </a:extLst>
            </p:cNvPr>
            <p:cNvSpPr/>
            <p:nvPr/>
          </p:nvSpPr>
          <p:spPr>
            <a:xfrm>
              <a:off x="10653532" y="4277152"/>
              <a:ext cx="431505" cy="6228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あま</a:t>
              </a:r>
              <a:endParaRPr kumimoji="1" lang="ja-JP" altLang="en-US" sz="2000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E2EFCE2-2372-41F1-A2A9-65F113BF3D3E}"/>
              </a:ext>
            </a:extLst>
          </p:cNvPr>
          <p:cNvSpPr/>
          <p:nvPr/>
        </p:nvSpPr>
        <p:spPr>
          <a:xfrm>
            <a:off x="4570800" y="770281"/>
            <a:ext cx="3040563" cy="400547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はるすぎて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なつきにけらし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しろたえの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4389A09-2C56-4A02-B1EE-AF014473990E}"/>
              </a:ext>
            </a:extLst>
          </p:cNvPr>
          <p:cNvSpPr/>
          <p:nvPr/>
        </p:nvSpPr>
        <p:spPr>
          <a:xfrm>
            <a:off x="96079" y="770283"/>
            <a:ext cx="3040563" cy="400547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ころもほすてふ</a:t>
            </a:r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あまの</a:t>
            </a:r>
            <a:r>
              <a:rPr kumimoji="1"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かぐやま</a:t>
            </a:r>
            <a:endParaRPr kumimoji="1"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86AAF79F-E39B-4E73-8B3B-EF9A73EBB6EC}"/>
              </a:ext>
            </a:extLst>
          </p:cNvPr>
          <p:cNvSpPr/>
          <p:nvPr/>
        </p:nvSpPr>
        <p:spPr>
          <a:xfrm>
            <a:off x="6789581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FD20EF83-2929-4D23-B293-7185037EB2C3}"/>
              </a:ext>
            </a:extLst>
          </p:cNvPr>
          <p:cNvSpPr/>
          <p:nvPr/>
        </p:nvSpPr>
        <p:spPr>
          <a:xfrm>
            <a:off x="5799391" y="96906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C4DFEDC9-C88E-43DE-998B-7AA8DFADC578}"/>
              </a:ext>
            </a:extLst>
          </p:cNvPr>
          <p:cNvSpPr/>
          <p:nvPr/>
        </p:nvSpPr>
        <p:spPr>
          <a:xfrm>
            <a:off x="4807538" y="96906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D8A5A354-9948-4555-9F1F-4572F2CF08AD}"/>
              </a:ext>
            </a:extLst>
          </p:cNvPr>
          <p:cNvSpPr/>
          <p:nvPr/>
        </p:nvSpPr>
        <p:spPr>
          <a:xfrm>
            <a:off x="1954650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4AF8B573-4B72-498B-8776-3DBB4761C737}"/>
              </a:ext>
            </a:extLst>
          </p:cNvPr>
          <p:cNvSpPr/>
          <p:nvPr/>
        </p:nvSpPr>
        <p:spPr>
          <a:xfrm>
            <a:off x="682037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51395A1-C2B6-46E0-A8CE-E9EB4D64F365}"/>
              </a:ext>
            </a:extLst>
          </p:cNvPr>
          <p:cNvSpPr/>
          <p:nvPr/>
        </p:nvSpPr>
        <p:spPr>
          <a:xfrm>
            <a:off x="7750308" y="770281"/>
            <a:ext cx="829072" cy="21120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5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上の句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1464E1A-FC33-426B-8C9B-455A662FEC76}"/>
              </a:ext>
            </a:extLst>
          </p:cNvPr>
          <p:cNvSpPr/>
          <p:nvPr/>
        </p:nvSpPr>
        <p:spPr>
          <a:xfrm>
            <a:off x="3275587" y="770282"/>
            <a:ext cx="829072" cy="21120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5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下の句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FB4C777A-5E22-4C91-BF11-2A872387476C}"/>
              </a:ext>
            </a:extLst>
          </p:cNvPr>
          <p:cNvSpPr/>
          <p:nvPr/>
        </p:nvSpPr>
        <p:spPr>
          <a:xfrm rot="5400000">
            <a:off x="3643449" y="1284811"/>
            <a:ext cx="420544" cy="7515284"/>
          </a:xfrm>
          <a:prstGeom prst="rightBrace">
            <a:avLst>
              <a:gd name="adj1" fmla="val 94301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739000C-C67C-447D-AFAD-07DB2EED6DBA}"/>
              </a:ext>
            </a:extLst>
          </p:cNvPr>
          <p:cNvSpPr/>
          <p:nvPr/>
        </p:nvSpPr>
        <p:spPr>
          <a:xfrm>
            <a:off x="3940734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3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季節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DDB2E3E-5298-4CEB-A419-175D0B12CAD1}"/>
              </a:ext>
            </a:extLst>
          </p:cNvPr>
          <p:cNvSpPr/>
          <p:nvPr/>
        </p:nvSpPr>
        <p:spPr>
          <a:xfrm>
            <a:off x="2936916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3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自然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570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3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6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9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E2EFCE2-2372-41F1-A2A9-65F113BF3D3E}"/>
              </a:ext>
            </a:extLst>
          </p:cNvPr>
          <p:cNvSpPr/>
          <p:nvPr/>
        </p:nvSpPr>
        <p:spPr>
          <a:xfrm>
            <a:off x="4570800" y="770281"/>
            <a:ext cx="3040563" cy="4005471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たごのうらに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39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うちいでてみれば</a:t>
            </a:r>
            <a:endParaRPr lang="en-US" altLang="ja-JP" sz="39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しろたえの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4389A09-2C56-4A02-B1EE-AF014473990E}"/>
              </a:ext>
            </a:extLst>
          </p:cNvPr>
          <p:cNvSpPr/>
          <p:nvPr/>
        </p:nvSpPr>
        <p:spPr>
          <a:xfrm>
            <a:off x="96079" y="770283"/>
            <a:ext cx="3040563" cy="4005471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ふじのたかねに</a:t>
            </a:r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ゆきはふりつつ</a:t>
            </a:r>
            <a:endParaRPr kumimoji="1"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86AAF79F-E39B-4E73-8B3B-EF9A73EBB6EC}"/>
              </a:ext>
            </a:extLst>
          </p:cNvPr>
          <p:cNvSpPr/>
          <p:nvPr/>
        </p:nvSpPr>
        <p:spPr>
          <a:xfrm>
            <a:off x="6789581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FD20EF83-2929-4D23-B293-7185037EB2C3}"/>
              </a:ext>
            </a:extLst>
          </p:cNvPr>
          <p:cNvSpPr/>
          <p:nvPr/>
        </p:nvSpPr>
        <p:spPr>
          <a:xfrm>
            <a:off x="5799391" y="96906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八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C4DFEDC9-C88E-43DE-998B-7AA8DFADC578}"/>
              </a:ext>
            </a:extLst>
          </p:cNvPr>
          <p:cNvSpPr/>
          <p:nvPr/>
        </p:nvSpPr>
        <p:spPr>
          <a:xfrm>
            <a:off x="4807538" y="96906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D8A5A354-9948-4555-9F1F-4572F2CF08AD}"/>
              </a:ext>
            </a:extLst>
          </p:cNvPr>
          <p:cNvSpPr/>
          <p:nvPr/>
        </p:nvSpPr>
        <p:spPr>
          <a:xfrm>
            <a:off x="1954650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4AF8B573-4B72-498B-8776-3DBB4761C737}"/>
              </a:ext>
            </a:extLst>
          </p:cNvPr>
          <p:cNvSpPr/>
          <p:nvPr/>
        </p:nvSpPr>
        <p:spPr>
          <a:xfrm>
            <a:off x="682037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4800"/>
              </a:lnSpc>
            </a:pPr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51395A1-C2B6-46E0-A8CE-E9EB4D64F365}"/>
              </a:ext>
            </a:extLst>
          </p:cNvPr>
          <p:cNvSpPr/>
          <p:nvPr/>
        </p:nvSpPr>
        <p:spPr>
          <a:xfrm>
            <a:off x="7750308" y="770281"/>
            <a:ext cx="829072" cy="21120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5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上の句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1464E1A-FC33-426B-8C9B-455A662FEC76}"/>
              </a:ext>
            </a:extLst>
          </p:cNvPr>
          <p:cNvSpPr/>
          <p:nvPr/>
        </p:nvSpPr>
        <p:spPr>
          <a:xfrm>
            <a:off x="3275587" y="770282"/>
            <a:ext cx="829072" cy="21120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5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下の句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FB4C777A-5E22-4C91-BF11-2A872387476C}"/>
              </a:ext>
            </a:extLst>
          </p:cNvPr>
          <p:cNvSpPr/>
          <p:nvPr/>
        </p:nvSpPr>
        <p:spPr>
          <a:xfrm rot="5400000">
            <a:off x="3643449" y="1284811"/>
            <a:ext cx="420544" cy="7515284"/>
          </a:xfrm>
          <a:prstGeom prst="rightBrace">
            <a:avLst>
              <a:gd name="adj1" fmla="val 94301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739000C-C67C-447D-AFAD-07DB2EED6DBA}"/>
              </a:ext>
            </a:extLst>
          </p:cNvPr>
          <p:cNvSpPr/>
          <p:nvPr/>
        </p:nvSpPr>
        <p:spPr>
          <a:xfrm>
            <a:off x="3940734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3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季節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DDB2E3E-5298-4CEB-A419-175D0B12CAD1}"/>
              </a:ext>
            </a:extLst>
          </p:cNvPr>
          <p:cNvSpPr/>
          <p:nvPr/>
        </p:nvSpPr>
        <p:spPr>
          <a:xfrm>
            <a:off x="2936916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3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自然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47633366-43CC-40F8-AAF3-02BBA566D6D4}"/>
              </a:ext>
            </a:extLst>
          </p:cNvPr>
          <p:cNvGrpSpPr/>
          <p:nvPr/>
        </p:nvGrpSpPr>
        <p:grpSpPr>
          <a:xfrm>
            <a:off x="8576939" y="0"/>
            <a:ext cx="3615061" cy="6858000"/>
            <a:chOff x="8761381" y="0"/>
            <a:chExt cx="3430619" cy="6858000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B43498A1-7FF4-49A0-89AC-5A2096BFBA25}"/>
                </a:ext>
              </a:extLst>
            </p:cNvPr>
            <p:cNvGrpSpPr/>
            <p:nvPr/>
          </p:nvGrpSpPr>
          <p:grpSpPr>
            <a:xfrm>
              <a:off x="8761381" y="0"/>
              <a:ext cx="3430619" cy="6858000"/>
              <a:chOff x="8761381" y="0"/>
              <a:chExt cx="3430619" cy="6858000"/>
            </a:xfrm>
          </p:grpSpPr>
          <p:grpSp>
            <p:nvGrpSpPr>
              <p:cNvPr id="2" name="グループ化 1">
                <a:extLst>
                  <a:ext uri="{FF2B5EF4-FFF2-40B4-BE49-F238E27FC236}">
                    <a16:creationId xmlns:a16="http://schemas.microsoft.com/office/drawing/2014/main" id="{BF173E8B-C554-45DC-8F2C-779C98FB409F}"/>
                  </a:ext>
                </a:extLst>
              </p:cNvPr>
              <p:cNvGrpSpPr/>
              <p:nvPr/>
            </p:nvGrpSpPr>
            <p:grpSpPr>
              <a:xfrm>
                <a:off x="8761381" y="0"/>
                <a:ext cx="3430619" cy="6858000"/>
                <a:chOff x="8089643" y="0"/>
                <a:chExt cx="3430619" cy="6858000"/>
              </a:xfrm>
            </p:grpSpPr>
            <p:grpSp>
              <p:nvGrpSpPr>
                <p:cNvPr id="3" name="グループ化 2">
                  <a:extLst>
                    <a:ext uri="{FF2B5EF4-FFF2-40B4-BE49-F238E27FC236}">
                      <a16:creationId xmlns:a16="http://schemas.microsoft.com/office/drawing/2014/main" id="{3CEADBF4-D1E8-4F86-838F-B45C86F093AE}"/>
                    </a:ext>
                  </a:extLst>
                </p:cNvPr>
                <p:cNvGrpSpPr/>
                <p:nvPr/>
              </p:nvGrpSpPr>
              <p:grpSpPr>
                <a:xfrm>
                  <a:off x="9402418" y="0"/>
                  <a:ext cx="2117844" cy="6858000"/>
                  <a:chOff x="9402418" y="0"/>
                  <a:chExt cx="2117844" cy="6858000"/>
                </a:xfrm>
              </p:grpSpPr>
              <p:sp>
                <p:nvSpPr>
                  <p:cNvPr id="7" name="正方形/長方形 6">
                    <a:extLst>
                      <a:ext uri="{FF2B5EF4-FFF2-40B4-BE49-F238E27FC236}">
                        <a16:creationId xmlns:a16="http://schemas.microsoft.com/office/drawing/2014/main" id="{2B25DC03-E058-4F7D-8407-ED048D8863FE}"/>
                      </a:ext>
                    </a:extLst>
                  </p:cNvPr>
                  <p:cNvSpPr/>
                  <p:nvPr/>
                </p:nvSpPr>
                <p:spPr>
                  <a:xfrm>
                    <a:off x="9402418" y="0"/>
                    <a:ext cx="2117844" cy="68580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endParaRPr kumimoji="1"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r>
                      <a:rPr kumimoji="1" lang="ja-JP" altLang="en-US" sz="34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田子の浦にうち出でて見れば白妙の</a:t>
                    </a:r>
                    <a:endParaRPr kumimoji="1" lang="en-US" altLang="ja-JP" sz="34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endParaRPr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pPr algn="r"/>
                    <a:r>
                      <a:rPr lang="ja-JP" altLang="en-US" sz="34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富士の高嶺に雪は降りつつ</a:t>
                    </a:r>
                    <a:endParaRPr kumimoji="1" lang="ja-JP" altLang="en-US" sz="34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  <p:sp>
                <p:nvSpPr>
                  <p:cNvPr id="8" name="正方形/長方形 7">
                    <a:extLst>
                      <a:ext uri="{FF2B5EF4-FFF2-40B4-BE49-F238E27FC236}">
                        <a16:creationId xmlns:a16="http://schemas.microsoft.com/office/drawing/2014/main" id="{C77E1C74-E711-49B0-8118-B399A1DB9264}"/>
                      </a:ext>
                    </a:extLst>
                  </p:cNvPr>
                  <p:cNvSpPr/>
                  <p:nvPr/>
                </p:nvSpPr>
                <p:spPr>
                  <a:xfrm>
                    <a:off x="10992678" y="55033"/>
                    <a:ext cx="431505" cy="8509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kumimoji="1"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た </a:t>
                    </a:r>
                    <a:r>
                      <a:rPr kumimoji="1" lang="ja-JP" altLang="en-US" sz="12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　</a:t>
                    </a:r>
                    <a:r>
                      <a:rPr kumimoji="1"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ご</a:t>
                    </a:r>
                  </a:p>
                </p:txBody>
              </p:sp>
              <p:sp>
                <p:nvSpPr>
                  <p:cNvPr id="9" name="正方形/長方形 8">
                    <a:extLst>
                      <a:ext uri="{FF2B5EF4-FFF2-40B4-BE49-F238E27FC236}">
                        <a16:creationId xmlns:a16="http://schemas.microsoft.com/office/drawing/2014/main" id="{3F1D800E-A477-4646-8C50-3ECBD1826D15}"/>
                      </a:ext>
                    </a:extLst>
                  </p:cNvPr>
                  <p:cNvSpPr/>
                  <p:nvPr/>
                </p:nvSpPr>
                <p:spPr>
                  <a:xfrm>
                    <a:off x="10992677" y="1223432"/>
                    <a:ext cx="431505" cy="6096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うら</a:t>
                    </a:r>
                    <a:endParaRPr lang="en-US" altLang="ja-JP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  <p:sp>
                <p:nvSpPr>
                  <p:cNvPr id="10" name="正方形/長方形 9">
                    <a:extLst>
                      <a:ext uri="{FF2B5EF4-FFF2-40B4-BE49-F238E27FC236}">
                        <a16:creationId xmlns:a16="http://schemas.microsoft.com/office/drawing/2014/main" id="{CEA853DF-005D-4385-B8C6-E8C63F0B1D9C}"/>
                      </a:ext>
                    </a:extLst>
                  </p:cNvPr>
                  <p:cNvSpPr/>
                  <p:nvPr/>
                </p:nvSpPr>
                <p:spPr>
                  <a:xfrm>
                    <a:off x="10992677" y="5355716"/>
                    <a:ext cx="431505" cy="113968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しろたえ</a:t>
                    </a:r>
                    <a:endPara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  <p:sp>
                <p:nvSpPr>
                  <p:cNvPr id="11" name="正方形/長方形 10">
                    <a:extLst>
                      <a:ext uri="{FF2B5EF4-FFF2-40B4-BE49-F238E27FC236}">
                        <a16:creationId xmlns:a16="http://schemas.microsoft.com/office/drawing/2014/main" id="{3EB9B411-7217-422E-882C-C45E5C3801C9}"/>
                      </a:ext>
                    </a:extLst>
                  </p:cNvPr>
                  <p:cNvSpPr/>
                  <p:nvPr/>
                </p:nvSpPr>
                <p:spPr>
                  <a:xfrm>
                    <a:off x="9981794" y="1900767"/>
                    <a:ext cx="431505" cy="92692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kumimoji="1"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ふ　 じ</a:t>
                    </a:r>
                  </a:p>
                </p:txBody>
              </p:sp>
              <p:sp>
                <p:nvSpPr>
                  <p:cNvPr id="12" name="正方形/長方形 11">
                    <a:extLst>
                      <a:ext uri="{FF2B5EF4-FFF2-40B4-BE49-F238E27FC236}">
                        <a16:creationId xmlns:a16="http://schemas.microsoft.com/office/drawing/2014/main" id="{FE51DB66-F2A7-40AF-B874-B2A932B656BD}"/>
                      </a:ext>
                    </a:extLst>
                  </p:cNvPr>
                  <p:cNvSpPr/>
                  <p:nvPr/>
                </p:nvSpPr>
                <p:spPr>
                  <a:xfrm>
                    <a:off x="9981795" y="5287618"/>
                    <a:ext cx="431505" cy="37234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ふ</a:t>
                    </a:r>
                    <a:endPara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</p:grpSp>
            <p:grpSp>
              <p:nvGrpSpPr>
                <p:cNvPr id="4" name="グループ化 3">
                  <a:extLst>
                    <a:ext uri="{FF2B5EF4-FFF2-40B4-BE49-F238E27FC236}">
                      <a16:creationId xmlns:a16="http://schemas.microsoft.com/office/drawing/2014/main" id="{97232F04-5CCF-4D3F-A1BF-B3A2831467B9}"/>
                    </a:ext>
                  </a:extLst>
                </p:cNvPr>
                <p:cNvGrpSpPr/>
                <p:nvPr/>
              </p:nvGrpSpPr>
              <p:grpSpPr>
                <a:xfrm>
                  <a:off x="8089643" y="4775752"/>
                  <a:ext cx="1312775" cy="2082248"/>
                  <a:chOff x="6095999" y="283265"/>
                  <a:chExt cx="1312775" cy="2082248"/>
                </a:xfrm>
              </p:grpSpPr>
              <p:sp>
                <p:nvSpPr>
                  <p:cNvPr id="5" name="正方形/長方形 4">
                    <a:extLst>
                      <a:ext uri="{FF2B5EF4-FFF2-40B4-BE49-F238E27FC236}">
                        <a16:creationId xmlns:a16="http://schemas.microsoft.com/office/drawing/2014/main" id="{2B9ED5AF-39B6-40F1-AE00-B7BF651D8269}"/>
                      </a:ext>
                    </a:extLst>
                  </p:cNvPr>
                  <p:cNvSpPr/>
                  <p:nvPr/>
                </p:nvSpPr>
                <p:spPr>
                  <a:xfrm>
                    <a:off x="6095999" y="283265"/>
                    <a:ext cx="1312775" cy="208224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endParaRPr kumimoji="1"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r>
                      <a:rPr kumimoji="1" lang="ja-JP" altLang="en-US" sz="34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　山部赤人</a:t>
                    </a:r>
                  </a:p>
                </p:txBody>
              </p:sp>
              <p:sp>
                <p:nvSpPr>
                  <p:cNvPr id="6" name="正方形/長方形 5">
                    <a:extLst>
                      <a:ext uri="{FF2B5EF4-FFF2-40B4-BE49-F238E27FC236}">
                        <a16:creationId xmlns:a16="http://schemas.microsoft.com/office/drawing/2014/main" id="{E5F58632-2BAC-4508-BAFA-3FCEC1F62BC5}"/>
                      </a:ext>
                    </a:extLst>
                  </p:cNvPr>
                  <p:cNvSpPr/>
                  <p:nvPr/>
                </p:nvSpPr>
                <p:spPr>
                  <a:xfrm>
                    <a:off x="6809556" y="570580"/>
                    <a:ext cx="431505" cy="17949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r>
                      <a:rPr lang="ja-JP" altLang="en-US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やまべのあかひと</a:t>
                    </a:r>
                    <a:endParaRPr kumimoji="1" lang="ja-JP" altLang="en-US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</p:grpSp>
          </p:grp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D1968D19-71AD-47F3-BAF9-853D992F1D0A}"/>
                  </a:ext>
                </a:extLst>
              </p:cNvPr>
              <p:cNvSpPr/>
              <p:nvPr/>
            </p:nvSpPr>
            <p:spPr>
              <a:xfrm>
                <a:off x="10653532" y="3077637"/>
                <a:ext cx="431505" cy="9269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たか ね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6F50EC50-B5FF-4CB4-AD7E-0D50685A5025}"/>
                </a:ext>
              </a:extLst>
            </p:cNvPr>
            <p:cNvSpPr/>
            <p:nvPr/>
          </p:nvSpPr>
          <p:spPr>
            <a:xfrm>
              <a:off x="11664413" y="3012469"/>
              <a:ext cx="431505" cy="4165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い</a:t>
              </a:r>
              <a:endParaRPr lang="en-US" altLang="ja-JP" sz="2000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30" name="矢印: 下 29">
            <a:extLst>
              <a:ext uri="{FF2B5EF4-FFF2-40B4-BE49-F238E27FC236}">
                <a16:creationId xmlns:a16="http://schemas.microsoft.com/office/drawing/2014/main" id="{8F5EE98F-1C44-4D02-85AE-171A83018EE7}"/>
              </a:ext>
            </a:extLst>
          </p:cNvPr>
          <p:cNvSpPr/>
          <p:nvPr/>
        </p:nvSpPr>
        <p:spPr>
          <a:xfrm rot="16200000">
            <a:off x="6859257" y="3845676"/>
            <a:ext cx="420546" cy="1179944"/>
          </a:xfrm>
          <a:prstGeom prst="downArrow">
            <a:avLst>
              <a:gd name="adj1" fmla="val 50000"/>
              <a:gd name="adj2" fmla="val 106596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F8A59B5-E8ED-4A0C-BFAC-77FC2BCE51E7}"/>
              </a:ext>
            </a:extLst>
          </p:cNvPr>
          <p:cNvSpPr/>
          <p:nvPr/>
        </p:nvSpPr>
        <p:spPr>
          <a:xfrm>
            <a:off x="7747867" y="4127500"/>
            <a:ext cx="829072" cy="273049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300"/>
              </a:lnSpc>
            </a:pPr>
            <a:r>
              <a:rPr lang="ja-JP" altLang="en-US" sz="4800" dirty="0">
                <a:ln w="1905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字あまり</a:t>
            </a:r>
            <a:endParaRPr kumimoji="1" lang="en-US" altLang="ja-JP" sz="4800" dirty="0">
              <a:ln w="19050"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338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3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6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9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D5004F8B-D7D1-45E6-924C-79B5465C4B3F}"/>
              </a:ext>
            </a:extLst>
          </p:cNvPr>
          <p:cNvGrpSpPr/>
          <p:nvPr/>
        </p:nvGrpSpPr>
        <p:grpSpPr>
          <a:xfrm>
            <a:off x="4570800" y="96904"/>
            <a:ext cx="4008580" cy="4678848"/>
            <a:chOff x="4570800" y="96904"/>
            <a:chExt cx="4008580" cy="4678848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DE2EFCE2-2372-41F1-A2A9-65F113BF3D3E}"/>
                </a:ext>
              </a:extLst>
            </p:cNvPr>
            <p:cNvSpPr/>
            <p:nvPr/>
          </p:nvSpPr>
          <p:spPr>
            <a:xfrm>
              <a:off x="4570800" y="770281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lang="en-US" altLang="ja-JP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86AAF79F-E39B-4E73-8B3B-EF9A73EBB6EC}"/>
                </a:ext>
              </a:extLst>
            </p:cNvPr>
            <p:cNvSpPr/>
            <p:nvPr/>
          </p:nvSpPr>
          <p:spPr>
            <a:xfrm>
              <a:off x="6789581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FD20EF83-2929-4D23-B293-7185037EB2C3}"/>
                </a:ext>
              </a:extLst>
            </p:cNvPr>
            <p:cNvSpPr/>
            <p:nvPr/>
          </p:nvSpPr>
          <p:spPr>
            <a:xfrm>
              <a:off x="5799391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C4DFEDC9-C88E-43DE-998B-7AA8DFADC578}"/>
                </a:ext>
              </a:extLst>
            </p:cNvPr>
            <p:cNvSpPr/>
            <p:nvPr/>
          </p:nvSpPr>
          <p:spPr>
            <a:xfrm>
              <a:off x="4807538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51395A1-C2B6-46E0-A8CE-E9EB4D64F365}"/>
                </a:ext>
              </a:extLst>
            </p:cNvPr>
            <p:cNvSpPr/>
            <p:nvPr/>
          </p:nvSpPr>
          <p:spPr>
            <a:xfrm>
              <a:off x="7750308" y="770281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>
                <a:lnSpc>
                  <a:spcPts val="6500"/>
                </a:lnSpc>
              </a:pPr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上の句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BEDE9C4F-16D9-4B79-8F17-6D07B0A7CA9E}"/>
              </a:ext>
            </a:extLst>
          </p:cNvPr>
          <p:cNvGrpSpPr/>
          <p:nvPr/>
        </p:nvGrpSpPr>
        <p:grpSpPr>
          <a:xfrm>
            <a:off x="96079" y="96904"/>
            <a:ext cx="4008580" cy="4678850"/>
            <a:chOff x="96079" y="96904"/>
            <a:chExt cx="4008580" cy="4678850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4389A09-2C56-4A02-B1EE-AF014473990E}"/>
                </a:ext>
              </a:extLst>
            </p:cNvPr>
            <p:cNvSpPr/>
            <p:nvPr/>
          </p:nvSpPr>
          <p:spPr>
            <a:xfrm>
              <a:off x="96079" y="770283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kumimoji="1" lang="en-US" altLang="ja-JP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D8A5A354-9948-4555-9F1F-4572F2CF08AD}"/>
                </a:ext>
              </a:extLst>
            </p:cNvPr>
            <p:cNvSpPr/>
            <p:nvPr/>
          </p:nvSpPr>
          <p:spPr>
            <a:xfrm>
              <a:off x="1954650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4AF8B573-4B72-498B-8776-3DBB4761C737}"/>
                </a:ext>
              </a:extLst>
            </p:cNvPr>
            <p:cNvSpPr/>
            <p:nvPr/>
          </p:nvSpPr>
          <p:spPr>
            <a:xfrm>
              <a:off x="682037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C1464E1A-FC33-426B-8C9B-455A662FEC76}"/>
                </a:ext>
              </a:extLst>
            </p:cNvPr>
            <p:cNvSpPr/>
            <p:nvPr/>
          </p:nvSpPr>
          <p:spPr>
            <a:xfrm>
              <a:off x="3275587" y="770282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>
                <a:lnSpc>
                  <a:spcPts val="6500"/>
                </a:lnSpc>
              </a:pPr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下の句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FB4C777A-5E22-4C91-BF11-2A872387476C}"/>
              </a:ext>
            </a:extLst>
          </p:cNvPr>
          <p:cNvSpPr/>
          <p:nvPr/>
        </p:nvSpPr>
        <p:spPr>
          <a:xfrm rot="5400000">
            <a:off x="3643449" y="1284811"/>
            <a:ext cx="420544" cy="7515284"/>
          </a:xfrm>
          <a:prstGeom prst="rightBrace">
            <a:avLst>
              <a:gd name="adj1" fmla="val 94301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739000C-C67C-447D-AFAD-07DB2EED6DBA}"/>
              </a:ext>
            </a:extLst>
          </p:cNvPr>
          <p:cNvSpPr/>
          <p:nvPr/>
        </p:nvSpPr>
        <p:spPr>
          <a:xfrm>
            <a:off x="3940734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3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季節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DDB2E3E-5298-4CEB-A419-175D0B12CAD1}"/>
              </a:ext>
            </a:extLst>
          </p:cNvPr>
          <p:cNvSpPr/>
          <p:nvPr/>
        </p:nvSpPr>
        <p:spPr>
          <a:xfrm>
            <a:off x="2936916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3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自然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43CA63C-604B-4E63-AFBA-07EC707183EA}"/>
              </a:ext>
            </a:extLst>
          </p:cNvPr>
          <p:cNvSpPr/>
          <p:nvPr/>
        </p:nvSpPr>
        <p:spPr>
          <a:xfrm>
            <a:off x="4570800" y="780571"/>
            <a:ext cx="3040563" cy="400547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おくやまに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35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もみぢふみわけ</a:t>
            </a:r>
            <a:endParaRPr lang="en-US" altLang="ja-JP" sz="435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なくしかの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741A255-83C3-4819-AC95-ABA228FB48E0}"/>
              </a:ext>
            </a:extLst>
          </p:cNvPr>
          <p:cNvSpPr/>
          <p:nvPr/>
        </p:nvSpPr>
        <p:spPr>
          <a:xfrm>
            <a:off x="96079" y="769556"/>
            <a:ext cx="3040563" cy="400547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こゑきくときぞ</a:t>
            </a:r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あきはかなしき</a:t>
            </a:r>
            <a:endParaRPr kumimoji="1"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6DBC5B0D-7A11-43B5-957B-4199BD185A1B}"/>
              </a:ext>
            </a:extLst>
          </p:cNvPr>
          <p:cNvGrpSpPr/>
          <p:nvPr/>
        </p:nvGrpSpPr>
        <p:grpSpPr>
          <a:xfrm>
            <a:off x="8579380" y="0"/>
            <a:ext cx="3612619" cy="6858000"/>
            <a:chOff x="8659781" y="0"/>
            <a:chExt cx="3430619" cy="6858000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BF173E8B-C554-45DC-8F2C-779C98FB409F}"/>
                </a:ext>
              </a:extLst>
            </p:cNvPr>
            <p:cNvGrpSpPr/>
            <p:nvPr/>
          </p:nvGrpSpPr>
          <p:grpSpPr>
            <a:xfrm>
              <a:off x="8659781" y="0"/>
              <a:ext cx="3430619" cy="6858000"/>
              <a:chOff x="8089643" y="0"/>
              <a:chExt cx="3430619" cy="6858000"/>
            </a:xfrm>
          </p:grpSpPr>
          <p:grpSp>
            <p:nvGrpSpPr>
              <p:cNvPr id="3" name="グループ化 2">
                <a:extLst>
                  <a:ext uri="{FF2B5EF4-FFF2-40B4-BE49-F238E27FC236}">
                    <a16:creationId xmlns:a16="http://schemas.microsoft.com/office/drawing/2014/main" id="{3CEADBF4-D1E8-4F86-838F-B45C86F093AE}"/>
                  </a:ext>
                </a:extLst>
              </p:cNvPr>
              <p:cNvGrpSpPr/>
              <p:nvPr/>
            </p:nvGrpSpPr>
            <p:grpSpPr>
              <a:xfrm>
                <a:off x="9402418" y="0"/>
                <a:ext cx="2117844" cy="6858000"/>
                <a:chOff x="9402418" y="0"/>
                <a:chExt cx="2117844" cy="6858000"/>
              </a:xfrm>
            </p:grpSpPr>
            <p:sp>
              <p:nvSpPr>
                <p:cNvPr id="7" name="正方形/長方形 6">
                  <a:extLst>
                    <a:ext uri="{FF2B5EF4-FFF2-40B4-BE49-F238E27FC236}">
                      <a16:creationId xmlns:a16="http://schemas.microsoft.com/office/drawing/2014/main" id="{2B25DC03-E058-4F7D-8407-ED048D8863FE}"/>
                    </a:ext>
                  </a:extLst>
                </p:cNvPr>
                <p:cNvSpPr/>
                <p:nvPr/>
              </p:nvSpPr>
              <p:spPr>
                <a:xfrm>
                  <a:off x="9402418" y="0"/>
                  <a:ext cx="2117844" cy="6858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</a:t>
                  </a:r>
                  <a:r>
                    <a:rPr kumimoji="1"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奥山に紅葉踏み分け鳴く鹿の</a:t>
                  </a:r>
                  <a:endParaRPr kumimoji="1" lang="en-US" altLang="ja-JP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endParaRPr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pPr algn="r"/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声聞く時ぞ秋は悲しき</a:t>
                  </a:r>
                  <a:endParaRPr kumimoji="1" lang="ja-JP" altLang="en-US" sz="42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8" name="正方形/長方形 7">
                  <a:extLst>
                    <a:ext uri="{FF2B5EF4-FFF2-40B4-BE49-F238E27FC236}">
                      <a16:creationId xmlns:a16="http://schemas.microsoft.com/office/drawing/2014/main" id="{C77E1C74-E711-49B0-8118-B399A1DB9264}"/>
                    </a:ext>
                  </a:extLst>
                </p:cNvPr>
                <p:cNvSpPr/>
                <p:nvPr/>
              </p:nvSpPr>
              <p:spPr>
                <a:xfrm>
                  <a:off x="10992678" y="96904"/>
                  <a:ext cx="431505" cy="118325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おくやま</a:t>
                  </a:r>
                </a:p>
              </p:txBody>
            </p:sp>
            <p:sp>
              <p:nvSpPr>
                <p:cNvPr id="9" name="正方形/長方形 8">
                  <a:extLst>
                    <a:ext uri="{FF2B5EF4-FFF2-40B4-BE49-F238E27FC236}">
                      <a16:creationId xmlns:a16="http://schemas.microsoft.com/office/drawing/2014/main" id="{3F1D800E-A477-4646-8C50-3ECBD1826D15}"/>
                    </a:ext>
                  </a:extLst>
                </p:cNvPr>
                <p:cNvSpPr/>
                <p:nvPr/>
              </p:nvSpPr>
              <p:spPr>
                <a:xfrm>
                  <a:off x="10992677" y="1635760"/>
                  <a:ext cx="431505" cy="166116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もみぢ（じ）ふ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97232F04-5CCF-4D3F-A1BF-B3A2831467B9}"/>
                  </a:ext>
                </a:extLst>
              </p:cNvPr>
              <p:cNvGrpSpPr/>
              <p:nvPr/>
            </p:nvGrpSpPr>
            <p:grpSpPr>
              <a:xfrm>
                <a:off x="8089643" y="4620126"/>
                <a:ext cx="1312775" cy="2237874"/>
                <a:chOff x="6095999" y="127639"/>
                <a:chExt cx="1312775" cy="2237874"/>
              </a:xfrm>
            </p:grpSpPr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2B9ED5AF-39B6-40F1-AE00-B7BF651D8269}"/>
                    </a:ext>
                  </a:extLst>
                </p:cNvPr>
                <p:cNvSpPr/>
                <p:nvPr/>
              </p:nvSpPr>
              <p:spPr>
                <a:xfrm>
                  <a:off x="6095999" y="212034"/>
                  <a:ext cx="1312775" cy="215347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猿丸太夫</a:t>
                  </a:r>
                  <a:endParaRPr kumimoji="1" lang="ja-JP" altLang="en-US" sz="42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E5F58632-2BAC-4508-BAFA-3FCEC1F62BC5}"/>
                    </a:ext>
                  </a:extLst>
                </p:cNvPr>
                <p:cNvSpPr/>
                <p:nvPr/>
              </p:nvSpPr>
              <p:spPr>
                <a:xfrm>
                  <a:off x="6809556" y="127639"/>
                  <a:ext cx="431505" cy="223787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 さるまる</a:t>
                  </a:r>
                  <a:r>
                    <a:rPr lang="ja-JP" altLang="en-US" sz="14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　</a:t>
                  </a:r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だ</a:t>
                  </a:r>
                  <a:r>
                    <a:rPr lang="ja-JP" altLang="en-US" sz="6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　</a:t>
                  </a:r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ゆ</a:t>
                  </a:r>
                  <a:r>
                    <a:rPr lang="ja-JP" altLang="en-US" sz="6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</a:t>
                  </a:r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う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60E271FE-293E-4C43-9539-D0CD83CE9750}"/>
                </a:ext>
              </a:extLst>
            </p:cNvPr>
            <p:cNvSpPr/>
            <p:nvPr/>
          </p:nvSpPr>
          <p:spPr>
            <a:xfrm>
              <a:off x="10551931" y="1708198"/>
              <a:ext cx="431505" cy="117039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こゑ（え）</a:t>
              </a:r>
              <a:endParaRPr kumimoji="1" lang="ja-JP" altLang="en-US" sz="2000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499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D5004F8B-D7D1-45E6-924C-79B5465C4B3F}"/>
              </a:ext>
            </a:extLst>
          </p:cNvPr>
          <p:cNvGrpSpPr/>
          <p:nvPr/>
        </p:nvGrpSpPr>
        <p:grpSpPr>
          <a:xfrm>
            <a:off x="4570800" y="96904"/>
            <a:ext cx="4008580" cy="4678848"/>
            <a:chOff x="4570800" y="96904"/>
            <a:chExt cx="4008580" cy="4678848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DE2EFCE2-2372-41F1-A2A9-65F113BF3D3E}"/>
                </a:ext>
              </a:extLst>
            </p:cNvPr>
            <p:cNvSpPr/>
            <p:nvPr/>
          </p:nvSpPr>
          <p:spPr>
            <a:xfrm>
              <a:off x="4570800" y="770281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lang="en-US" altLang="ja-JP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86AAF79F-E39B-4E73-8B3B-EF9A73EBB6EC}"/>
                </a:ext>
              </a:extLst>
            </p:cNvPr>
            <p:cNvSpPr/>
            <p:nvPr/>
          </p:nvSpPr>
          <p:spPr>
            <a:xfrm>
              <a:off x="6789581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FD20EF83-2929-4D23-B293-7185037EB2C3}"/>
                </a:ext>
              </a:extLst>
            </p:cNvPr>
            <p:cNvSpPr/>
            <p:nvPr/>
          </p:nvSpPr>
          <p:spPr>
            <a:xfrm>
              <a:off x="5799391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C4DFEDC9-C88E-43DE-998B-7AA8DFADC578}"/>
                </a:ext>
              </a:extLst>
            </p:cNvPr>
            <p:cNvSpPr/>
            <p:nvPr/>
          </p:nvSpPr>
          <p:spPr>
            <a:xfrm>
              <a:off x="4807538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51395A1-C2B6-46E0-A8CE-E9EB4D64F365}"/>
                </a:ext>
              </a:extLst>
            </p:cNvPr>
            <p:cNvSpPr/>
            <p:nvPr/>
          </p:nvSpPr>
          <p:spPr>
            <a:xfrm>
              <a:off x="7750308" y="770281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>
                <a:lnSpc>
                  <a:spcPts val="6500"/>
                </a:lnSpc>
              </a:pPr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上の句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BEDE9C4F-16D9-4B79-8F17-6D07B0A7CA9E}"/>
              </a:ext>
            </a:extLst>
          </p:cNvPr>
          <p:cNvGrpSpPr/>
          <p:nvPr/>
        </p:nvGrpSpPr>
        <p:grpSpPr>
          <a:xfrm>
            <a:off x="96079" y="96904"/>
            <a:ext cx="4008580" cy="4678850"/>
            <a:chOff x="96079" y="96904"/>
            <a:chExt cx="4008580" cy="4678850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4389A09-2C56-4A02-B1EE-AF014473990E}"/>
                </a:ext>
              </a:extLst>
            </p:cNvPr>
            <p:cNvSpPr/>
            <p:nvPr/>
          </p:nvSpPr>
          <p:spPr>
            <a:xfrm>
              <a:off x="96079" y="770283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kumimoji="1" lang="en-US" altLang="ja-JP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D8A5A354-9948-4555-9F1F-4572F2CF08AD}"/>
                </a:ext>
              </a:extLst>
            </p:cNvPr>
            <p:cNvSpPr/>
            <p:nvPr/>
          </p:nvSpPr>
          <p:spPr>
            <a:xfrm>
              <a:off x="1954650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4AF8B573-4B72-498B-8776-3DBB4761C737}"/>
                </a:ext>
              </a:extLst>
            </p:cNvPr>
            <p:cNvSpPr/>
            <p:nvPr/>
          </p:nvSpPr>
          <p:spPr>
            <a:xfrm>
              <a:off x="682037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C1464E1A-FC33-426B-8C9B-455A662FEC76}"/>
                </a:ext>
              </a:extLst>
            </p:cNvPr>
            <p:cNvSpPr/>
            <p:nvPr/>
          </p:nvSpPr>
          <p:spPr>
            <a:xfrm>
              <a:off x="3275587" y="770282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>
                <a:lnSpc>
                  <a:spcPts val="6500"/>
                </a:lnSpc>
              </a:pPr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下の句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FB4C777A-5E22-4C91-BF11-2A872387476C}"/>
              </a:ext>
            </a:extLst>
          </p:cNvPr>
          <p:cNvSpPr/>
          <p:nvPr/>
        </p:nvSpPr>
        <p:spPr>
          <a:xfrm rot="5400000">
            <a:off x="3643449" y="1284811"/>
            <a:ext cx="420544" cy="7515284"/>
          </a:xfrm>
          <a:prstGeom prst="rightBrace">
            <a:avLst>
              <a:gd name="adj1" fmla="val 94301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739000C-C67C-447D-AFAD-07DB2EED6DBA}"/>
              </a:ext>
            </a:extLst>
          </p:cNvPr>
          <p:cNvSpPr/>
          <p:nvPr/>
        </p:nvSpPr>
        <p:spPr>
          <a:xfrm>
            <a:off x="3439185" y="5523675"/>
            <a:ext cx="829072" cy="1334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300"/>
              </a:lnSpc>
            </a:pPr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人生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43CA63C-604B-4E63-AFBA-07EC707183EA}"/>
              </a:ext>
            </a:extLst>
          </p:cNvPr>
          <p:cNvSpPr/>
          <p:nvPr/>
        </p:nvSpPr>
        <p:spPr>
          <a:xfrm>
            <a:off x="4570800" y="769554"/>
            <a:ext cx="3040563" cy="400547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ひさかたの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ひかりのどけき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はるのひに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741A255-83C3-4819-AC95-ABA228FB48E0}"/>
              </a:ext>
            </a:extLst>
          </p:cNvPr>
          <p:cNvSpPr/>
          <p:nvPr/>
        </p:nvSpPr>
        <p:spPr>
          <a:xfrm>
            <a:off x="96079" y="769556"/>
            <a:ext cx="3040563" cy="400547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しづこころなく</a:t>
            </a:r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はなのちるらむ</a:t>
            </a:r>
            <a:endParaRPr kumimoji="1"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6DBC5B0D-7A11-43B5-957B-4199BD185A1B}"/>
              </a:ext>
            </a:extLst>
          </p:cNvPr>
          <p:cNvGrpSpPr/>
          <p:nvPr/>
        </p:nvGrpSpPr>
        <p:grpSpPr>
          <a:xfrm>
            <a:off x="8579380" y="0"/>
            <a:ext cx="3612619" cy="6858000"/>
            <a:chOff x="8659781" y="0"/>
            <a:chExt cx="3430619" cy="6858000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BF173E8B-C554-45DC-8F2C-779C98FB409F}"/>
                </a:ext>
              </a:extLst>
            </p:cNvPr>
            <p:cNvGrpSpPr/>
            <p:nvPr/>
          </p:nvGrpSpPr>
          <p:grpSpPr>
            <a:xfrm>
              <a:off x="8659781" y="0"/>
              <a:ext cx="3430619" cy="6858000"/>
              <a:chOff x="8089643" y="0"/>
              <a:chExt cx="3430619" cy="6858000"/>
            </a:xfrm>
          </p:grpSpPr>
          <p:grpSp>
            <p:nvGrpSpPr>
              <p:cNvPr id="3" name="グループ化 2">
                <a:extLst>
                  <a:ext uri="{FF2B5EF4-FFF2-40B4-BE49-F238E27FC236}">
                    <a16:creationId xmlns:a16="http://schemas.microsoft.com/office/drawing/2014/main" id="{3CEADBF4-D1E8-4F86-838F-B45C86F093AE}"/>
                  </a:ext>
                </a:extLst>
              </p:cNvPr>
              <p:cNvGrpSpPr/>
              <p:nvPr/>
            </p:nvGrpSpPr>
            <p:grpSpPr>
              <a:xfrm>
                <a:off x="9402418" y="0"/>
                <a:ext cx="2117844" cy="6858000"/>
                <a:chOff x="9402418" y="0"/>
                <a:chExt cx="2117844" cy="6858000"/>
              </a:xfrm>
            </p:grpSpPr>
            <p:sp>
              <p:nvSpPr>
                <p:cNvPr id="7" name="正方形/長方形 6">
                  <a:extLst>
                    <a:ext uri="{FF2B5EF4-FFF2-40B4-BE49-F238E27FC236}">
                      <a16:creationId xmlns:a16="http://schemas.microsoft.com/office/drawing/2014/main" id="{2B25DC03-E058-4F7D-8407-ED048D8863FE}"/>
                    </a:ext>
                  </a:extLst>
                </p:cNvPr>
                <p:cNvSpPr/>
                <p:nvPr/>
              </p:nvSpPr>
              <p:spPr>
                <a:xfrm>
                  <a:off x="9402418" y="0"/>
                  <a:ext cx="2117844" cy="6858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</a:t>
                  </a:r>
                  <a:r>
                    <a:rPr kumimoji="1"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久方の光のどけき春の日に</a:t>
                  </a:r>
                  <a:endParaRPr kumimoji="1" lang="en-US" altLang="ja-JP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endParaRPr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pPr algn="r"/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しづ心なく花の散るらむ</a:t>
                  </a:r>
                  <a:endParaRPr kumimoji="1" lang="ja-JP" altLang="en-US" sz="42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8" name="正方形/長方形 7">
                  <a:extLst>
                    <a:ext uri="{FF2B5EF4-FFF2-40B4-BE49-F238E27FC236}">
                      <a16:creationId xmlns:a16="http://schemas.microsoft.com/office/drawing/2014/main" id="{C77E1C74-E711-49B0-8118-B399A1DB9264}"/>
                    </a:ext>
                  </a:extLst>
                </p:cNvPr>
                <p:cNvSpPr/>
                <p:nvPr/>
              </p:nvSpPr>
              <p:spPr>
                <a:xfrm>
                  <a:off x="10992678" y="192504"/>
                  <a:ext cx="431505" cy="108765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ひさかた</a:t>
                  </a:r>
                </a:p>
              </p:txBody>
            </p:sp>
            <p:sp>
              <p:nvSpPr>
                <p:cNvPr id="9" name="正方形/長方形 8">
                  <a:extLst>
                    <a:ext uri="{FF2B5EF4-FFF2-40B4-BE49-F238E27FC236}">
                      <a16:creationId xmlns:a16="http://schemas.microsoft.com/office/drawing/2014/main" id="{3F1D800E-A477-4646-8C50-3ECBD1826D15}"/>
                    </a:ext>
                  </a:extLst>
                </p:cNvPr>
                <p:cNvSpPr/>
                <p:nvPr/>
              </p:nvSpPr>
              <p:spPr>
                <a:xfrm>
                  <a:off x="9975719" y="6140918"/>
                  <a:ext cx="431505" cy="71708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r"/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（ん）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97232F04-5CCF-4D3F-A1BF-B3A2831467B9}"/>
                  </a:ext>
                </a:extLst>
              </p:cNvPr>
              <p:cNvGrpSpPr/>
              <p:nvPr/>
            </p:nvGrpSpPr>
            <p:grpSpPr>
              <a:xfrm>
                <a:off x="8089643" y="5043638"/>
                <a:ext cx="1312775" cy="1814362"/>
                <a:chOff x="6095999" y="551151"/>
                <a:chExt cx="1312775" cy="1814362"/>
              </a:xfrm>
            </p:grpSpPr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2B9ED5AF-39B6-40F1-AE00-B7BF651D8269}"/>
                    </a:ext>
                  </a:extLst>
                </p:cNvPr>
                <p:cNvSpPr/>
                <p:nvPr/>
              </p:nvSpPr>
              <p:spPr>
                <a:xfrm>
                  <a:off x="6095999" y="666654"/>
                  <a:ext cx="1312775" cy="169885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kumimoji="1" lang="ja-JP" altLang="en-US" sz="42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紀友則</a:t>
                  </a:r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E5F58632-2BAC-4508-BAFA-3FCEC1F62BC5}"/>
                    </a:ext>
                  </a:extLst>
                </p:cNvPr>
                <p:cNvSpPr/>
                <p:nvPr/>
              </p:nvSpPr>
              <p:spPr>
                <a:xfrm>
                  <a:off x="6809556" y="551151"/>
                  <a:ext cx="431505" cy="181436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 きの とものり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60E271FE-293E-4C43-9539-D0CD83CE9750}"/>
                </a:ext>
              </a:extLst>
            </p:cNvPr>
            <p:cNvSpPr/>
            <p:nvPr/>
          </p:nvSpPr>
          <p:spPr>
            <a:xfrm>
              <a:off x="10551931" y="1708197"/>
              <a:ext cx="431505" cy="144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（ず）こころ</a:t>
              </a:r>
              <a:endParaRPr kumimoji="1" lang="ja-JP" altLang="en-US" sz="2000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578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D5004F8B-D7D1-45E6-924C-79B5465C4B3F}"/>
              </a:ext>
            </a:extLst>
          </p:cNvPr>
          <p:cNvGrpSpPr/>
          <p:nvPr/>
        </p:nvGrpSpPr>
        <p:grpSpPr>
          <a:xfrm>
            <a:off x="4570800" y="96904"/>
            <a:ext cx="4008580" cy="4678848"/>
            <a:chOff x="4570800" y="96904"/>
            <a:chExt cx="4008580" cy="4678848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DE2EFCE2-2372-41F1-A2A9-65F113BF3D3E}"/>
                </a:ext>
              </a:extLst>
            </p:cNvPr>
            <p:cNvSpPr/>
            <p:nvPr/>
          </p:nvSpPr>
          <p:spPr>
            <a:xfrm>
              <a:off x="4570800" y="770281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tint val="66000"/>
                    <a:satMod val="160000"/>
                  </a:schemeClr>
                </a:gs>
                <a:gs pos="50000">
                  <a:schemeClr val="accent6">
                    <a:tint val="44500"/>
                    <a:satMod val="160000"/>
                  </a:schemeClr>
                </a:gs>
                <a:gs pos="100000">
                  <a:schemeClr val="accent6"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lang="en-US" altLang="ja-JP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86AAF79F-E39B-4E73-8B3B-EF9A73EBB6EC}"/>
                </a:ext>
              </a:extLst>
            </p:cNvPr>
            <p:cNvSpPr/>
            <p:nvPr/>
          </p:nvSpPr>
          <p:spPr>
            <a:xfrm>
              <a:off x="6789581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FD20EF83-2929-4D23-B293-7185037EB2C3}"/>
                </a:ext>
              </a:extLst>
            </p:cNvPr>
            <p:cNvSpPr/>
            <p:nvPr/>
          </p:nvSpPr>
          <p:spPr>
            <a:xfrm>
              <a:off x="5799391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C4DFEDC9-C88E-43DE-998B-7AA8DFADC578}"/>
                </a:ext>
              </a:extLst>
            </p:cNvPr>
            <p:cNvSpPr/>
            <p:nvPr/>
          </p:nvSpPr>
          <p:spPr>
            <a:xfrm>
              <a:off x="4807538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51395A1-C2B6-46E0-A8CE-E9EB4D64F365}"/>
                </a:ext>
              </a:extLst>
            </p:cNvPr>
            <p:cNvSpPr/>
            <p:nvPr/>
          </p:nvSpPr>
          <p:spPr>
            <a:xfrm>
              <a:off x="7750308" y="770281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>
                <a:lnSpc>
                  <a:spcPts val="6500"/>
                </a:lnSpc>
              </a:pPr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上の句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BEDE9C4F-16D9-4B79-8F17-6D07B0A7CA9E}"/>
              </a:ext>
            </a:extLst>
          </p:cNvPr>
          <p:cNvGrpSpPr/>
          <p:nvPr/>
        </p:nvGrpSpPr>
        <p:grpSpPr>
          <a:xfrm>
            <a:off x="96079" y="96904"/>
            <a:ext cx="4008580" cy="4678850"/>
            <a:chOff x="96079" y="96904"/>
            <a:chExt cx="4008580" cy="4678850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4389A09-2C56-4A02-B1EE-AF014473990E}"/>
                </a:ext>
              </a:extLst>
            </p:cNvPr>
            <p:cNvSpPr/>
            <p:nvPr/>
          </p:nvSpPr>
          <p:spPr>
            <a:xfrm>
              <a:off x="96079" y="770283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tint val="66000"/>
                    <a:satMod val="160000"/>
                  </a:schemeClr>
                </a:gs>
                <a:gs pos="50000">
                  <a:schemeClr val="accent6">
                    <a:tint val="44500"/>
                    <a:satMod val="160000"/>
                  </a:schemeClr>
                </a:gs>
                <a:gs pos="100000">
                  <a:schemeClr val="accent6"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kumimoji="1" lang="en-US" altLang="ja-JP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D8A5A354-9948-4555-9F1F-4572F2CF08AD}"/>
                </a:ext>
              </a:extLst>
            </p:cNvPr>
            <p:cNvSpPr/>
            <p:nvPr/>
          </p:nvSpPr>
          <p:spPr>
            <a:xfrm>
              <a:off x="1954650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4AF8B573-4B72-498B-8776-3DBB4761C737}"/>
                </a:ext>
              </a:extLst>
            </p:cNvPr>
            <p:cNvSpPr/>
            <p:nvPr/>
          </p:nvSpPr>
          <p:spPr>
            <a:xfrm>
              <a:off x="682037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>
                <a:lnSpc>
                  <a:spcPts val="4800"/>
                </a:lnSpc>
              </a:pPr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C1464E1A-FC33-426B-8C9B-455A662FEC76}"/>
                </a:ext>
              </a:extLst>
            </p:cNvPr>
            <p:cNvSpPr/>
            <p:nvPr/>
          </p:nvSpPr>
          <p:spPr>
            <a:xfrm>
              <a:off x="3275587" y="770282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>
                <a:lnSpc>
                  <a:spcPts val="6500"/>
                </a:lnSpc>
              </a:pPr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下の句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FB4C777A-5E22-4C91-BF11-2A872387476C}"/>
              </a:ext>
            </a:extLst>
          </p:cNvPr>
          <p:cNvSpPr/>
          <p:nvPr/>
        </p:nvSpPr>
        <p:spPr>
          <a:xfrm rot="5400000">
            <a:off x="3643449" y="1284811"/>
            <a:ext cx="420544" cy="7515284"/>
          </a:xfrm>
          <a:prstGeom prst="rightBrace">
            <a:avLst>
              <a:gd name="adj1" fmla="val 94301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DDB2E3E-5298-4CEB-A419-175D0B12CAD1}"/>
              </a:ext>
            </a:extLst>
          </p:cNvPr>
          <p:cNvSpPr/>
          <p:nvPr/>
        </p:nvSpPr>
        <p:spPr>
          <a:xfrm>
            <a:off x="2621092" y="5523674"/>
            <a:ext cx="2465258" cy="1334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人を思う</a:t>
            </a:r>
            <a:endParaRPr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心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43CA63C-604B-4E63-AFBA-07EC707183EA}"/>
              </a:ext>
            </a:extLst>
          </p:cNvPr>
          <p:cNvSpPr/>
          <p:nvPr/>
        </p:nvSpPr>
        <p:spPr>
          <a:xfrm>
            <a:off x="4570800" y="769554"/>
            <a:ext cx="3040563" cy="4005471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ひとはいさ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35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こころもしらず</a:t>
            </a:r>
            <a:endParaRPr lang="en-US" altLang="ja-JP" sz="435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ふるさとは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741A255-83C3-4819-AC95-ABA228FB48E0}"/>
              </a:ext>
            </a:extLst>
          </p:cNvPr>
          <p:cNvSpPr/>
          <p:nvPr/>
        </p:nvSpPr>
        <p:spPr>
          <a:xfrm>
            <a:off x="96079" y="769556"/>
            <a:ext cx="3040563" cy="4005472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はなぞむかしの</a:t>
            </a:r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かににほひける</a:t>
            </a:r>
            <a:endParaRPr kumimoji="1"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5DFFBEA-044F-4BD8-B3DD-8D5E8479C2EF}"/>
              </a:ext>
            </a:extLst>
          </p:cNvPr>
          <p:cNvGrpSpPr/>
          <p:nvPr/>
        </p:nvGrpSpPr>
        <p:grpSpPr>
          <a:xfrm>
            <a:off x="8579380" y="0"/>
            <a:ext cx="3612619" cy="6858000"/>
            <a:chOff x="8659781" y="0"/>
            <a:chExt cx="3430619" cy="6858000"/>
          </a:xfrm>
        </p:grpSpPr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6DBC5B0D-7A11-43B5-957B-4199BD185A1B}"/>
                </a:ext>
              </a:extLst>
            </p:cNvPr>
            <p:cNvGrpSpPr/>
            <p:nvPr/>
          </p:nvGrpSpPr>
          <p:grpSpPr>
            <a:xfrm>
              <a:off x="8659781" y="0"/>
              <a:ext cx="3430619" cy="6858000"/>
              <a:chOff x="8659781" y="0"/>
              <a:chExt cx="3430619" cy="6858000"/>
            </a:xfrm>
          </p:grpSpPr>
          <p:grpSp>
            <p:nvGrpSpPr>
              <p:cNvPr id="2" name="グループ化 1">
                <a:extLst>
                  <a:ext uri="{FF2B5EF4-FFF2-40B4-BE49-F238E27FC236}">
                    <a16:creationId xmlns:a16="http://schemas.microsoft.com/office/drawing/2014/main" id="{BF173E8B-C554-45DC-8F2C-779C98FB409F}"/>
                  </a:ext>
                </a:extLst>
              </p:cNvPr>
              <p:cNvGrpSpPr/>
              <p:nvPr/>
            </p:nvGrpSpPr>
            <p:grpSpPr>
              <a:xfrm>
                <a:off x="8659781" y="0"/>
                <a:ext cx="3430619" cy="6858000"/>
                <a:chOff x="8089643" y="0"/>
                <a:chExt cx="3430619" cy="6858000"/>
              </a:xfrm>
            </p:grpSpPr>
            <p:grpSp>
              <p:nvGrpSpPr>
                <p:cNvPr id="3" name="グループ化 2">
                  <a:extLst>
                    <a:ext uri="{FF2B5EF4-FFF2-40B4-BE49-F238E27FC236}">
                      <a16:creationId xmlns:a16="http://schemas.microsoft.com/office/drawing/2014/main" id="{3CEADBF4-D1E8-4F86-838F-B45C86F093AE}"/>
                    </a:ext>
                  </a:extLst>
                </p:cNvPr>
                <p:cNvGrpSpPr/>
                <p:nvPr/>
              </p:nvGrpSpPr>
              <p:grpSpPr>
                <a:xfrm>
                  <a:off x="9402418" y="0"/>
                  <a:ext cx="2117844" cy="6858000"/>
                  <a:chOff x="9402418" y="0"/>
                  <a:chExt cx="2117844" cy="6858000"/>
                </a:xfrm>
              </p:grpSpPr>
              <p:sp>
                <p:nvSpPr>
                  <p:cNvPr id="7" name="正方形/長方形 6">
                    <a:extLst>
                      <a:ext uri="{FF2B5EF4-FFF2-40B4-BE49-F238E27FC236}">
                        <a16:creationId xmlns:a16="http://schemas.microsoft.com/office/drawing/2014/main" id="{2B25DC03-E058-4F7D-8407-ED048D8863FE}"/>
                      </a:ext>
                    </a:extLst>
                  </p:cNvPr>
                  <p:cNvSpPr/>
                  <p:nvPr/>
                </p:nvSpPr>
                <p:spPr>
                  <a:xfrm>
                    <a:off x="9402418" y="0"/>
                    <a:ext cx="2117844" cy="68580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endParaRPr kumimoji="1"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r>
                      <a:rPr lang="ja-JP" altLang="en-US" sz="40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 </a:t>
                    </a:r>
                    <a:r>
                      <a:rPr kumimoji="1" lang="ja-JP" altLang="en-US" sz="40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人はいさ心も知らず古里は</a:t>
                    </a:r>
                    <a:endParaRPr kumimoji="1" lang="en-US" altLang="ja-JP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endParaRPr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pPr algn="r"/>
                    <a:r>
                      <a:rPr lang="ja-JP" altLang="en-US" sz="40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花ぞ昔の香ににほひける</a:t>
                    </a:r>
                    <a:endParaRPr kumimoji="1" lang="ja-JP" altLang="en-US" sz="42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  <p:sp>
                <p:nvSpPr>
                  <p:cNvPr id="9" name="正方形/長方形 8">
                    <a:extLst>
                      <a:ext uri="{FF2B5EF4-FFF2-40B4-BE49-F238E27FC236}">
                        <a16:creationId xmlns:a16="http://schemas.microsoft.com/office/drawing/2014/main" id="{3F1D800E-A477-4646-8C50-3ECBD1826D15}"/>
                      </a:ext>
                    </a:extLst>
                  </p:cNvPr>
                  <p:cNvSpPr/>
                  <p:nvPr/>
                </p:nvSpPr>
                <p:spPr>
                  <a:xfrm>
                    <a:off x="10992677" y="4578350"/>
                    <a:ext cx="431505" cy="116205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ふるさと</a:t>
                    </a:r>
                    <a:endPara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</p:grpSp>
            <p:grpSp>
              <p:nvGrpSpPr>
                <p:cNvPr id="4" name="グループ化 3">
                  <a:extLst>
                    <a:ext uri="{FF2B5EF4-FFF2-40B4-BE49-F238E27FC236}">
                      <a16:creationId xmlns:a16="http://schemas.microsoft.com/office/drawing/2014/main" id="{97232F04-5CCF-4D3F-A1BF-B3A2831467B9}"/>
                    </a:ext>
                  </a:extLst>
                </p:cNvPr>
                <p:cNvGrpSpPr/>
                <p:nvPr/>
              </p:nvGrpSpPr>
              <p:grpSpPr>
                <a:xfrm>
                  <a:off x="8089643" y="5029199"/>
                  <a:ext cx="1312775" cy="1828801"/>
                  <a:chOff x="6095999" y="536712"/>
                  <a:chExt cx="1312775" cy="1828801"/>
                </a:xfrm>
              </p:grpSpPr>
              <p:sp>
                <p:nvSpPr>
                  <p:cNvPr id="5" name="正方形/長方形 4">
                    <a:extLst>
                      <a:ext uri="{FF2B5EF4-FFF2-40B4-BE49-F238E27FC236}">
                        <a16:creationId xmlns:a16="http://schemas.microsoft.com/office/drawing/2014/main" id="{2B9ED5AF-39B6-40F1-AE00-B7BF651D8269}"/>
                      </a:ext>
                    </a:extLst>
                  </p:cNvPr>
                  <p:cNvSpPr/>
                  <p:nvPr/>
                </p:nvSpPr>
                <p:spPr>
                  <a:xfrm>
                    <a:off x="6095999" y="536713"/>
                    <a:ext cx="1312775" cy="18288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kumimoji="1"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pPr algn="ctr"/>
                    <a:r>
                      <a:rPr lang="ja-JP" altLang="en-US" sz="40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紀貫之</a:t>
                    </a:r>
                    <a:endParaRPr kumimoji="1" lang="ja-JP" altLang="en-US" sz="42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  <p:sp>
                <p:nvSpPr>
                  <p:cNvPr id="6" name="正方形/長方形 5">
                    <a:extLst>
                      <a:ext uri="{FF2B5EF4-FFF2-40B4-BE49-F238E27FC236}">
                        <a16:creationId xmlns:a16="http://schemas.microsoft.com/office/drawing/2014/main" id="{E5F58632-2BAC-4508-BAFA-3FCEC1F62BC5}"/>
                      </a:ext>
                    </a:extLst>
                  </p:cNvPr>
                  <p:cNvSpPr/>
                  <p:nvPr/>
                </p:nvSpPr>
                <p:spPr>
                  <a:xfrm>
                    <a:off x="6809556" y="536712"/>
                    <a:ext cx="431505" cy="18288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r>
                      <a:rPr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  きのつらゆき</a:t>
                    </a:r>
                    <a:endPara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</p:grpSp>
          </p:grp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60E271FE-293E-4C43-9539-D0CD83CE9750}"/>
                  </a:ext>
                </a:extLst>
              </p:cNvPr>
              <p:cNvSpPr/>
              <p:nvPr/>
            </p:nvSpPr>
            <p:spPr>
              <a:xfrm>
                <a:off x="10551931" y="3556000"/>
                <a:ext cx="431505" cy="3683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か</a:t>
                </a:r>
                <a:endParaRPr kumimoji="1"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</p:grp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F9725C44-FE6B-4CAC-A35E-A68C76A77836}"/>
                </a:ext>
              </a:extLst>
            </p:cNvPr>
            <p:cNvSpPr/>
            <p:nvPr/>
          </p:nvSpPr>
          <p:spPr>
            <a:xfrm>
              <a:off x="10551930" y="4658627"/>
              <a:ext cx="431505" cy="13994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（お）（い）</a:t>
              </a:r>
              <a:endParaRPr kumimoji="1" lang="ja-JP" altLang="en-US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585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30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四角形: 角を丸くする 53">
            <a:extLst>
              <a:ext uri="{FF2B5EF4-FFF2-40B4-BE49-F238E27FC236}">
                <a16:creationId xmlns:a16="http://schemas.microsoft.com/office/drawing/2014/main" id="{914CF2F4-28DD-4DD5-A9BA-21B70A90703E}"/>
              </a:ext>
            </a:extLst>
          </p:cNvPr>
          <p:cNvSpPr/>
          <p:nvPr/>
        </p:nvSpPr>
        <p:spPr>
          <a:xfrm>
            <a:off x="77053" y="4238782"/>
            <a:ext cx="11055350" cy="2527295"/>
          </a:xfrm>
          <a:prstGeom prst="roundRect">
            <a:avLst>
              <a:gd name="adj" fmla="val 7622"/>
            </a:avLst>
          </a:prstGeom>
          <a:solidFill>
            <a:srgbClr val="F9EFFF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D2C0E526-9BCF-4A06-8937-F043DE69D2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1578" y="0"/>
            <a:ext cx="2050825" cy="4105297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E676E004-32A2-4C22-A0EF-B1C01F8988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8275" y="0"/>
            <a:ext cx="2060179" cy="4124023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4D3CA179-F1A7-4FAE-A794-F4FCD731AB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1201" y="-1"/>
            <a:ext cx="2163947" cy="4105298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9B71C90A-FBEE-46A1-A362-03B82FC465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4127" y="-2"/>
            <a:ext cx="2163948" cy="4105298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5A32E3F1-81CE-47C4-B5C4-3292469D64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053" y="-4"/>
            <a:ext cx="2163949" cy="4105299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427CD9D8-E28E-4DB5-B4EE-C7A58FB5DC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52296" y="4377765"/>
            <a:ext cx="818706" cy="2249332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34A153F4-341B-4078-892F-716EC11BD1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47963" y="4377765"/>
            <a:ext cx="1919235" cy="2249332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2620477E-6EB9-4F4C-85E7-2394D4ADA8E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03762" y="4377765"/>
            <a:ext cx="1919236" cy="2249333"/>
          </a:xfrm>
          <a:prstGeom prst="rect">
            <a:avLst/>
          </a:prstGeom>
        </p:spPr>
      </p:pic>
      <p:sp>
        <p:nvSpPr>
          <p:cNvPr id="43" name="矢印: 左 42">
            <a:extLst>
              <a:ext uri="{FF2B5EF4-FFF2-40B4-BE49-F238E27FC236}">
                <a16:creationId xmlns:a16="http://schemas.microsoft.com/office/drawing/2014/main" id="{18BA2AD1-F119-4FA2-B186-08E43488EF4D}"/>
              </a:ext>
            </a:extLst>
          </p:cNvPr>
          <p:cNvSpPr/>
          <p:nvPr/>
        </p:nvSpPr>
        <p:spPr>
          <a:xfrm>
            <a:off x="9124875" y="4797820"/>
            <a:ext cx="520789" cy="1409223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矢印: 左 43">
            <a:extLst>
              <a:ext uri="{FF2B5EF4-FFF2-40B4-BE49-F238E27FC236}">
                <a16:creationId xmlns:a16="http://schemas.microsoft.com/office/drawing/2014/main" id="{9F8A412A-1DD4-46CB-B576-FCE940850FCB}"/>
              </a:ext>
            </a:extLst>
          </p:cNvPr>
          <p:cNvSpPr/>
          <p:nvPr/>
        </p:nvSpPr>
        <p:spPr>
          <a:xfrm>
            <a:off x="3925296" y="4797819"/>
            <a:ext cx="520789" cy="1409223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2" name="図 51">
            <a:extLst>
              <a:ext uri="{FF2B5EF4-FFF2-40B4-BE49-F238E27FC236}">
                <a16:creationId xmlns:a16="http://schemas.microsoft.com/office/drawing/2014/main" id="{799A8AA9-2F22-4E7E-AB63-FC2FD25291A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1347" y="4377765"/>
            <a:ext cx="2305135" cy="2249332"/>
          </a:xfrm>
          <a:prstGeom prst="rect">
            <a:avLst/>
          </a:prstGeom>
        </p:spPr>
      </p:pic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4A91F958-DD8E-4516-BDBA-E0EB73AE1471}"/>
              </a:ext>
            </a:extLst>
          </p:cNvPr>
          <p:cNvSpPr/>
          <p:nvPr/>
        </p:nvSpPr>
        <p:spPr>
          <a:xfrm>
            <a:off x="11336796" y="66523"/>
            <a:ext cx="778151" cy="2689378"/>
          </a:xfrm>
          <a:prstGeom prst="roundRect">
            <a:avLst/>
          </a:prstGeom>
          <a:solidFill>
            <a:schemeClr val="accent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>
              <a:lnSpc>
                <a:spcPts val="6000"/>
              </a:lnSpc>
            </a:pPr>
            <a:r>
              <a:rPr kumimoji="1" lang="ja-JP" altLang="en-US" sz="4400" dirty="0">
                <a:ln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百人一首</a:t>
            </a:r>
          </a:p>
        </p:txBody>
      </p:sp>
      <p:pic>
        <p:nvPicPr>
          <p:cNvPr id="56" name="図 55">
            <a:extLst>
              <a:ext uri="{FF2B5EF4-FFF2-40B4-BE49-F238E27FC236}">
                <a16:creationId xmlns:a16="http://schemas.microsoft.com/office/drawing/2014/main" id="{9B0F8B92-A7E7-433D-BC6D-D2B318A1048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48981" y="4834860"/>
            <a:ext cx="829128" cy="1335140"/>
          </a:xfrm>
          <a:prstGeom prst="rect">
            <a:avLst/>
          </a:prstGeom>
        </p:spPr>
      </p:pic>
      <p:sp>
        <p:nvSpPr>
          <p:cNvPr id="57" name="矢印: 下 56">
            <a:extLst>
              <a:ext uri="{FF2B5EF4-FFF2-40B4-BE49-F238E27FC236}">
                <a16:creationId xmlns:a16="http://schemas.microsoft.com/office/drawing/2014/main" id="{C1777219-9B55-4D3F-91FC-2006AE092259}"/>
              </a:ext>
            </a:extLst>
          </p:cNvPr>
          <p:cNvSpPr/>
          <p:nvPr/>
        </p:nvSpPr>
        <p:spPr>
          <a:xfrm>
            <a:off x="11336795" y="2936119"/>
            <a:ext cx="778152" cy="48946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F73EC68F-AE7D-4010-BED4-6C8344F86C2C}"/>
              </a:ext>
            </a:extLst>
          </p:cNvPr>
          <p:cNvSpPr/>
          <p:nvPr/>
        </p:nvSpPr>
        <p:spPr>
          <a:xfrm>
            <a:off x="11336796" y="3605797"/>
            <a:ext cx="778151" cy="316027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6200"/>
              </a:lnSpc>
            </a:pPr>
            <a:r>
              <a:rPr lang="ja-JP" altLang="en-US" sz="46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有名な短歌</a:t>
            </a:r>
            <a:endParaRPr kumimoji="1" lang="en-US" altLang="ja-JP" sz="46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753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3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6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9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3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43" grpId="0" animBg="1"/>
      <p:bldP spid="44" grpId="0" animBg="1"/>
      <p:bldP spid="55" grpId="0" animBg="1"/>
      <p:bldP spid="57" grpId="0" animBg="1"/>
      <p:bldP spid="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567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1471</Words>
  <Application>Microsoft Office PowerPoint</Application>
  <PresentationFormat>ワイド画面</PresentationFormat>
  <Paragraphs>264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慎 福井</dc:creator>
  <cp:lastModifiedBy>下外城田　職員０２</cp:lastModifiedBy>
  <cp:revision>26</cp:revision>
  <cp:lastPrinted>2023-12-31T07:10:19Z</cp:lastPrinted>
  <dcterms:created xsi:type="dcterms:W3CDTF">2023-12-29T04:24:52Z</dcterms:created>
  <dcterms:modified xsi:type="dcterms:W3CDTF">2023-12-31T07:22:59Z</dcterms:modified>
</cp:coreProperties>
</file>