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644579E-FEFA-433A-B1B6-C83311E6256F}">
  <a:tblStyle styleId="{7644579E-FEFA-433A-B1B6-C83311E625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20" Type="http://schemas.openxmlformats.org/officeDocument/2006/relationships/slide" Target="slides/slide14.xml"/><Relationship Id="rId64" Type="http://schemas.openxmlformats.org/officeDocument/2006/relationships/slide" Target="slides/slide58.xml"/><Relationship Id="rId63" Type="http://schemas.openxmlformats.org/officeDocument/2006/relationships/slide" Target="slides/slide57.xml"/><Relationship Id="rId22" Type="http://schemas.openxmlformats.org/officeDocument/2006/relationships/slide" Target="slides/slide16.xml"/><Relationship Id="rId66" Type="http://schemas.openxmlformats.org/officeDocument/2006/relationships/slide" Target="slides/slide60.xml"/><Relationship Id="rId21" Type="http://schemas.openxmlformats.org/officeDocument/2006/relationships/slide" Target="slides/slide15.xml"/><Relationship Id="rId65" Type="http://schemas.openxmlformats.org/officeDocument/2006/relationships/slide" Target="slides/slide59.xml"/><Relationship Id="rId24" Type="http://schemas.openxmlformats.org/officeDocument/2006/relationships/slide" Target="slides/slide18.xml"/><Relationship Id="rId68" Type="http://schemas.openxmlformats.org/officeDocument/2006/relationships/slide" Target="slides/slide62.xml"/><Relationship Id="rId23" Type="http://schemas.openxmlformats.org/officeDocument/2006/relationships/slide" Target="slides/slide17.xml"/><Relationship Id="rId67" Type="http://schemas.openxmlformats.org/officeDocument/2006/relationships/slide" Target="slides/slide61.xml"/><Relationship Id="rId60" Type="http://schemas.openxmlformats.org/officeDocument/2006/relationships/slide" Target="slides/slide54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69" Type="http://schemas.openxmlformats.org/officeDocument/2006/relationships/slide" Target="slides/slide63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59" Type="http://schemas.openxmlformats.org/officeDocument/2006/relationships/slide" Target="slides/slide53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1cad7a79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1cad7a79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1791152db1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1791152db1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791152db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1791152db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1791152db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1791152db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1791152db1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1791152db1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1791152db1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1791152db1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1791152db1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1791152db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1791152db1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1791152db1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1791152db1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1791152db1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1791152db1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1791152db1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1791152db1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1791152db1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1791152db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1791152db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1791152db1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1791152db1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1791152db1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1791152db1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1791152db1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1791152db1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1791152db1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1791152db1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1791152db1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1791152db1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1791152db1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1791152db1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1791152db1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1791152db1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1791152db1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1791152db1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1791152db1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1791152db1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1791152db1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1791152db1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1791152db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1791152db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1791152db1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31791152db1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1791152db1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1791152db1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1791152db1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1791152db1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1791152db1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1791152db1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1791152db1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31791152db1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1791152db1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1791152db1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1791152db1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1791152db1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1791152db1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1791152db1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1791152db1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1791152db1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1791152db1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1791152db1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1791152db1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1791152db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1791152db1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1791152db1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1791152db1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1791152db1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1791152db1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31791152db1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1791152db1_0_2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31791152db1_0_2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1791152db1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1791152db1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1791152db1_0_2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1791152db1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1791152db1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1791152db1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1791152db1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31791152db1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1791152db1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31791152db1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1791152db1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1791152db1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1791152db1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1791152db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31791152db1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31791152db1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31791152db1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31791152db1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31791152db1_0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31791152db1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31791152db1_0_2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31791152db1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1791152db1_0_2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g31791152db1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31791152db1_0_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31791152db1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31791152db1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31791152db1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31791152db1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31791152db1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1791152db1_0_3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31791152db1_0_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1791152db1_0_3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31791152db1_0_3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1791152db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1791152db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31791152db1_0_3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31791152db1_0_3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31791152db1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31791152db1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31791152db1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31791152db1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31791152db1_0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31791152db1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791152db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791152db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791152db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791152db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1791152db1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1791152db1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3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</a:t>
                      </a:r>
                      <a:r>
                        <a:rPr lang="ja" sz="700"/>
                        <a:t>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55" name="Google Shape;55;p13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</a:t>
            </a:r>
            <a:r>
              <a:rPr lang="ja" sz="1200"/>
              <a:t>番　名前　</a:t>
            </a:r>
            <a:r>
              <a:rPr lang="ja" sz="1200"/>
              <a:t>見本</a:t>
            </a:r>
            <a:r>
              <a:rPr lang="ja" sz="1200"/>
              <a:t>　　　</a:t>
            </a:r>
            <a:endParaRPr sz="1200"/>
          </a:p>
        </p:txBody>
      </p:sp>
      <p:sp>
        <p:nvSpPr>
          <p:cNvPr id="56" name="Google Shape;56;p13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</a:t>
            </a:r>
            <a:r>
              <a:rPr lang="ja" sz="1300"/>
              <a:t>たから島のぼうけん</a:t>
            </a:r>
            <a:r>
              <a:rPr lang="ja" sz="1300"/>
              <a:t>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p2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14" name="Google Shape;114;p2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５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15" name="Google Shape;115;p2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27" name="Google Shape;127;p2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６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28" name="Google Shape;128;p2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40" name="Google Shape;140;p2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７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41" name="Google Shape;141;p2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" name="Google Shape;152;p2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53" name="Google Shape;153;p2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８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54" name="Google Shape;154;p2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" name="Google Shape;165;p3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66" name="Google Shape;166;p3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９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67" name="Google Shape;167;p3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62" name="Google Shape;62;p1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１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63" name="Google Shape;63;p1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Google Shape;178;p3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79" name="Google Shape;179;p3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１０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80" name="Google Shape;180;p3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" name="Google Shape;191;p3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92" name="Google Shape;192;p3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１１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93" name="Google Shape;193;p3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" name="Google Shape;204;p3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05" name="Google Shape;205;p3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１２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06" name="Google Shape;206;p3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" name="Google Shape;217;p3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18" name="Google Shape;218;p3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１３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19" name="Google Shape;219;p3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" name="Google Shape;230;p4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31" name="Google Shape;231;p4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１４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32" name="Google Shape;232;p4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3" name="Google Shape;243;p4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44" name="Google Shape;244;p4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１５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45" name="Google Shape;245;p4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" name="Google Shape;256;p4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57" name="Google Shape;257;p4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１６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58" name="Google Shape;258;p4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Google Shape;269;p4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70" name="Google Shape;270;p4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１７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71" name="Google Shape;271;p4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2" name="Google Shape;282;p4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83" name="Google Shape;283;p4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１８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84" name="Google Shape;284;p4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" name="Google Shape;295;p5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296" name="Google Shape;296;p5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１９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297" name="Google Shape;297;p5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Google Shape;74;p1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75" name="Google Shape;75;p1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２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76" name="Google Shape;76;p1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" name="Google Shape;308;p5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09" name="Google Shape;309;p5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２０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10" name="Google Shape;310;p5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1" name="Google Shape;321;p5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22" name="Google Shape;322;p5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２１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23" name="Google Shape;323;p5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4" name="Google Shape;334;p5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35" name="Google Shape;335;p5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２２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36" name="Google Shape;336;p5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5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7" name="Google Shape;347;p5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48" name="Google Shape;348;p5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２３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49" name="Google Shape;349;p5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5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0" name="Google Shape;360;p6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61" name="Google Shape;361;p6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２４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62" name="Google Shape;362;p6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3" name="Google Shape;373;p6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74" name="Google Shape;374;p6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２５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75" name="Google Shape;375;p6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6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6" name="Google Shape;386;p6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387" name="Google Shape;387;p6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２６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388" name="Google Shape;388;p6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6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" name="Google Shape;399;p66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400" name="Google Shape;400;p66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２７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401" name="Google Shape;401;p66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" name="Google Shape;412;p6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413" name="Google Shape;413;p6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２８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414" name="Google Shape;414;p6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5" name="Google Shape;425;p7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426" name="Google Shape;426;p7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２９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427" name="Google Shape;427;p7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7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18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88" name="Google Shape;88;p18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３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89" name="Google Shape;89;p18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8" name="Google Shape;438;p72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439" name="Google Shape;439;p72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/>
              <a:t>３０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440" name="Google Shape;440;p72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1" name="Google Shape;451;p74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452" name="Google Shape;452;p74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453" name="Google Shape;453;p74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7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Google Shape;100;p20"/>
          <p:cNvGraphicFramePr/>
          <p:nvPr/>
        </p:nvGraphicFramePr>
        <p:xfrm>
          <a:off x="229138" y="494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{7644579E-FEFA-433A-B1B6-C83311E6256F}</a:tableStyleId>
              </a:tblPr>
              <a:tblGrid>
                <a:gridCol w="385050"/>
                <a:gridCol w="811350"/>
                <a:gridCol w="1234150"/>
                <a:gridCol w="4384050"/>
                <a:gridCol w="1703650"/>
              </a:tblGrid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FF0000"/>
                          </a:solidFill>
                        </a:rPr>
                        <a:t>きっかけ</a:t>
                      </a:r>
                      <a:endParaRPr b="1" sz="12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/>
                        <a:t>①どちらがぼうけんにさそったの？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47987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どんなさそい方だった？</a:t>
                      </a:r>
                      <a:endParaRPr sz="7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396200">
                <a:tc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200">
                          <a:solidFill>
                            <a:srgbClr val="0000FF"/>
                          </a:solidFill>
                        </a:rPr>
                        <a:t>ぼうけん</a:t>
                      </a:r>
                      <a:endParaRPr b="1" sz="12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第１のピンチ</a:t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第２のピンチ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①どんな</a:t>
                      </a:r>
                      <a:r>
                        <a:rPr lang="ja" sz="700"/>
                        <a:t>ピンチ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5669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②どうやって</a:t>
                      </a:r>
                      <a:r>
                        <a:rPr lang="ja" sz="700"/>
                        <a:t>かいけつ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したか。何を</a:t>
                      </a:r>
                      <a:r>
                        <a:rPr lang="ja" sz="700"/>
                        <a:t>手に入れた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か。（</a:t>
                      </a:r>
                      <a:r>
                        <a:rPr lang="ja" sz="700"/>
                        <a:t>ぶき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、アイテム、</a:t>
                      </a:r>
                      <a:r>
                        <a:rPr lang="ja" sz="700"/>
                        <a:t>じょうほう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、</a:t>
                      </a:r>
                      <a:r>
                        <a:rPr lang="ja" sz="700"/>
                        <a:t>けいけん</a:t>
                      </a:r>
                      <a:r>
                        <a:rPr lang="ja" sz="700">
                          <a:solidFill>
                            <a:srgbClr val="000000"/>
                          </a:solidFill>
                        </a:rPr>
                        <a:t>など）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hMerge="1"/>
              </a:tr>
              <a:tr h="396200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" sz="1300">
                          <a:solidFill>
                            <a:srgbClr val="33C715"/>
                          </a:solidFill>
                        </a:rPr>
                        <a:t>けつまつ</a:t>
                      </a:r>
                      <a:endParaRPr b="1" sz="1300">
                        <a:solidFill>
                          <a:srgbClr val="33C715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①</a:t>
                      </a:r>
                      <a:r>
                        <a:rPr lang="ja" sz="700"/>
                        <a:t>どうやって家に帰った？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  <a:tr h="534725">
                <a:tc v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700">
                          <a:solidFill>
                            <a:srgbClr val="000000"/>
                          </a:solidFill>
                        </a:rPr>
                        <a:t>②</a:t>
                      </a:r>
                      <a:r>
                        <a:rPr lang="ja" sz="700"/>
                        <a:t>ぼうけんの前とかわったことはなに？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sp>
        <p:nvSpPr>
          <p:cNvPr id="101" name="Google Shape;101;p20"/>
          <p:cNvSpPr/>
          <p:nvPr/>
        </p:nvSpPr>
        <p:spPr>
          <a:xfrm>
            <a:off x="229150" y="83150"/>
            <a:ext cx="3250800" cy="338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４</a:t>
            </a:r>
            <a:r>
              <a:rPr lang="ja" sz="1200"/>
              <a:t>番　名前　　　　</a:t>
            </a:r>
            <a:endParaRPr sz="1200"/>
          </a:p>
        </p:txBody>
      </p:sp>
      <p:sp>
        <p:nvSpPr>
          <p:cNvPr id="102" name="Google Shape;102;p20"/>
          <p:cNvSpPr/>
          <p:nvPr/>
        </p:nvSpPr>
        <p:spPr>
          <a:xfrm>
            <a:off x="3709850" y="83150"/>
            <a:ext cx="5037600" cy="3384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/>
              <a:t>「たから島のぼうけん」ストーリーシート　</a:t>
            </a:r>
            <a:r>
              <a:rPr lang="ja"/>
              <a:t>　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